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60" d="100"/>
          <a:sy n="6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99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59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35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767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32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5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9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72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13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823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2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E60E4-75B8-4499-98DE-2815BB9B6789}" type="datetimeFigureOut">
              <a:rPr lang="de-DE" smtClean="0"/>
              <a:t>11.02.2022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Wertschöpfungskette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600" b="1" dirty="0" smtClean="0"/>
              <a:t>Vorlage </a:t>
            </a:r>
            <a:r>
              <a:rPr lang="de-DE" sz="2600" b="1" dirty="0" smtClean="0"/>
              <a:t>für Mindmaps</a:t>
            </a:r>
          </a:p>
          <a:p>
            <a:r>
              <a:rPr lang="de-DE" dirty="0" smtClean="0"/>
              <a:t>Orangen </a:t>
            </a:r>
            <a:r>
              <a:rPr lang="de-DE" dirty="0" smtClean="0"/>
              <a:t>- Orangensaft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384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3645579" y="1009923"/>
            <a:ext cx="1524000" cy="7300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PRESSE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2041365" y="1010288"/>
            <a:ext cx="1524000" cy="7300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WÄSCHER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05067" y="434549"/>
            <a:ext cx="81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Vom Rohstoff Orange zum Orangensaft: Produktionsschritte</a:t>
            </a:r>
            <a:endParaRPr lang="de-DE" b="1" dirty="0"/>
          </a:p>
        </p:txBody>
      </p:sp>
      <p:sp>
        <p:nvSpPr>
          <p:cNvPr id="9" name="Abgerundetes Rechteck 8"/>
          <p:cNvSpPr/>
          <p:nvPr/>
        </p:nvSpPr>
        <p:spPr>
          <a:xfrm>
            <a:off x="405067" y="1006187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ORANGE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6845980" y="1006187"/>
            <a:ext cx="1524000" cy="7300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ABFÜLLUNG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5257811" y="1002085"/>
            <a:ext cx="1524000" cy="7300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KONZENTRAT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10246908" y="1002086"/>
            <a:ext cx="1524000" cy="7300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KONSUMENT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8458212" y="1006187"/>
            <a:ext cx="1724527" cy="7300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GROßHANDEL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05067" y="2641107"/>
            <a:ext cx="1876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Weitere Stoffe </a:t>
            </a:r>
          </a:p>
          <a:p>
            <a:r>
              <a:rPr lang="de-DE" b="1" dirty="0" smtClean="0"/>
              <a:t>werden integriert</a:t>
            </a:r>
            <a:endParaRPr lang="de-DE" b="1" dirty="0"/>
          </a:p>
        </p:txBody>
      </p:sp>
      <p:sp>
        <p:nvSpPr>
          <p:cNvPr id="16" name="Abgerundetes Rechteck 15"/>
          <p:cNvSpPr/>
          <p:nvPr/>
        </p:nvSpPr>
        <p:spPr>
          <a:xfrm>
            <a:off x="2562736" y="259922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Eis/Kühlung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6164220" y="2641107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Verschluss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4363478" y="262027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Tetrapack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49181" y="4673745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direkt</a:t>
            </a:r>
            <a:endParaRPr lang="de-DE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437152" y="5581878"/>
            <a:ext cx="1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indirekt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7226982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2" name="Abgerundetes Rechteck 21"/>
          <p:cNvSpPr/>
          <p:nvPr/>
        </p:nvSpPr>
        <p:spPr>
          <a:xfrm>
            <a:off x="8835204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3" name="Abgerundetes Rechteck 22"/>
          <p:cNvSpPr/>
          <p:nvPr/>
        </p:nvSpPr>
        <p:spPr>
          <a:xfrm>
            <a:off x="10443426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4" name="Abgerundetes Rechteck 23"/>
          <p:cNvSpPr/>
          <p:nvPr/>
        </p:nvSpPr>
        <p:spPr>
          <a:xfrm>
            <a:off x="5654845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5" name="Abgerundetes Rechteck 24"/>
          <p:cNvSpPr/>
          <p:nvPr/>
        </p:nvSpPr>
        <p:spPr>
          <a:xfrm>
            <a:off x="1491922" y="4455046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6" name="Abgerundetes Rechteck 25"/>
          <p:cNvSpPr/>
          <p:nvPr/>
        </p:nvSpPr>
        <p:spPr>
          <a:xfrm>
            <a:off x="8634686" y="4476580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7" name="Abgerundetes Rechteck 26"/>
          <p:cNvSpPr/>
          <p:nvPr/>
        </p:nvSpPr>
        <p:spPr>
          <a:xfrm>
            <a:off x="6268480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8" name="Abgerundetes Rechteck 27"/>
          <p:cNvSpPr/>
          <p:nvPr/>
        </p:nvSpPr>
        <p:spPr>
          <a:xfrm>
            <a:off x="3902274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9" name="Abgerundetes Rechteck 28"/>
          <p:cNvSpPr/>
          <p:nvPr/>
        </p:nvSpPr>
        <p:spPr>
          <a:xfrm>
            <a:off x="3074073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Controlling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0" name="Abgerundetes Rechteck 29"/>
          <p:cNvSpPr/>
          <p:nvPr/>
        </p:nvSpPr>
        <p:spPr>
          <a:xfrm>
            <a:off x="1465851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Marketing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1" name="Pfeil nach rechts 30"/>
          <p:cNvSpPr/>
          <p:nvPr/>
        </p:nvSpPr>
        <p:spPr>
          <a:xfrm>
            <a:off x="11389896" y="387167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Pfeil nach rechts 31"/>
          <p:cNvSpPr/>
          <p:nvPr/>
        </p:nvSpPr>
        <p:spPr>
          <a:xfrm>
            <a:off x="11381875" y="2210521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Pfeil nach rechts 32"/>
          <p:cNvSpPr/>
          <p:nvPr/>
        </p:nvSpPr>
        <p:spPr>
          <a:xfrm>
            <a:off x="11389897" y="302009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>
            <a:off x="11381875" y="1799585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Pfeil nach rechts 34"/>
          <p:cNvSpPr/>
          <p:nvPr/>
        </p:nvSpPr>
        <p:spPr>
          <a:xfrm>
            <a:off x="11389898" y="2611088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Pfeil nach rechts 35"/>
          <p:cNvSpPr/>
          <p:nvPr/>
        </p:nvSpPr>
        <p:spPr>
          <a:xfrm>
            <a:off x="11381875" y="343349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Pfeil nach rechts 36"/>
          <p:cNvSpPr/>
          <p:nvPr/>
        </p:nvSpPr>
        <p:spPr>
          <a:xfrm>
            <a:off x="11397918" y="511493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Pfeil nach rechts 37"/>
          <p:cNvSpPr/>
          <p:nvPr/>
        </p:nvSpPr>
        <p:spPr>
          <a:xfrm>
            <a:off x="11397919" y="426335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Pfeil nach rechts 38"/>
          <p:cNvSpPr/>
          <p:nvPr/>
        </p:nvSpPr>
        <p:spPr>
          <a:xfrm>
            <a:off x="11389897" y="467675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9597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Breitbild</PresentationFormat>
  <Paragraphs>28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Wertschöpfungskette</vt:lpstr>
      <vt:lpstr>PowerPoint-Präsentation</vt:lpstr>
    </vt:vector>
  </TitlesOfParts>
  <Company>uni-bremen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Wertschöpfungsketten</dc:title>
  <dc:creator>Antje</dc:creator>
  <cp:lastModifiedBy>Antje</cp:lastModifiedBy>
  <cp:revision>15</cp:revision>
  <dcterms:created xsi:type="dcterms:W3CDTF">2021-10-04T11:46:50Z</dcterms:created>
  <dcterms:modified xsi:type="dcterms:W3CDTF">2022-02-11T11:00:06Z</dcterms:modified>
</cp:coreProperties>
</file>