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AF00"/>
    <a:srgbClr val="C89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7" autoAdjust="0"/>
    <p:restoredTop sz="94660"/>
  </p:normalViewPr>
  <p:slideViewPr>
    <p:cSldViewPr snapToGrid="0">
      <p:cViewPr varScale="1">
        <p:scale>
          <a:sx n="60" d="100"/>
          <a:sy n="60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60E4-75B8-4499-98DE-2815BB9B6789}" type="datetimeFigureOut">
              <a:rPr lang="de-DE" smtClean="0"/>
              <a:t>13.02.2022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E1E4-F238-48DE-BD75-4B5424A08B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0999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60E4-75B8-4499-98DE-2815BB9B6789}" type="datetimeFigureOut">
              <a:rPr lang="de-DE" smtClean="0"/>
              <a:t>13.02.2022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E1E4-F238-48DE-BD75-4B5424A08B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3593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60E4-75B8-4499-98DE-2815BB9B6789}" type="datetimeFigureOut">
              <a:rPr lang="de-DE" smtClean="0"/>
              <a:t>13.02.2022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E1E4-F238-48DE-BD75-4B5424A08B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5352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60E4-75B8-4499-98DE-2815BB9B6789}" type="datetimeFigureOut">
              <a:rPr lang="de-DE" smtClean="0"/>
              <a:t>13.02.2022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E1E4-F238-48DE-BD75-4B5424A08B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7674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60E4-75B8-4499-98DE-2815BB9B6789}" type="datetimeFigureOut">
              <a:rPr lang="de-DE" smtClean="0"/>
              <a:t>13.02.2022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E1E4-F238-48DE-BD75-4B5424A08B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9322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60E4-75B8-4499-98DE-2815BB9B6789}" type="datetimeFigureOut">
              <a:rPr lang="de-DE" smtClean="0"/>
              <a:t>13.02.2022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E1E4-F238-48DE-BD75-4B5424A08B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050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60E4-75B8-4499-98DE-2815BB9B6789}" type="datetimeFigureOut">
              <a:rPr lang="de-DE" smtClean="0"/>
              <a:t>13.02.2022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E1E4-F238-48DE-BD75-4B5424A08B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390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60E4-75B8-4499-98DE-2815BB9B6789}" type="datetimeFigureOut">
              <a:rPr lang="de-DE" smtClean="0"/>
              <a:t>13.02.2022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E1E4-F238-48DE-BD75-4B5424A08B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6722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60E4-75B8-4499-98DE-2815BB9B6789}" type="datetimeFigureOut">
              <a:rPr lang="de-DE" smtClean="0"/>
              <a:t>13.02.2022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E1E4-F238-48DE-BD75-4B5424A08B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1136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60E4-75B8-4499-98DE-2815BB9B6789}" type="datetimeFigureOut">
              <a:rPr lang="de-DE" smtClean="0"/>
              <a:t>13.02.2022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E1E4-F238-48DE-BD75-4B5424A08B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8233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60E4-75B8-4499-98DE-2815BB9B6789}" type="datetimeFigureOut">
              <a:rPr lang="de-DE" smtClean="0"/>
              <a:t>13.02.2022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E1E4-F238-48DE-BD75-4B5424A08B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427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7E60E4-75B8-4499-98DE-2815BB9B6789}" type="datetimeFigureOut">
              <a:rPr lang="de-DE" smtClean="0"/>
              <a:t>13.02.2022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83E1E4-F238-48DE-BD75-4B5424A08B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949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Wertschöpfungskette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e-DE" sz="2600" b="1" dirty="0" smtClean="0"/>
              <a:t>Vorlagen für </a:t>
            </a:r>
            <a:r>
              <a:rPr lang="de-DE" sz="2600" b="1" dirty="0" err="1" smtClean="0"/>
              <a:t>MindMaps</a:t>
            </a:r>
            <a:endParaRPr lang="de-DE" sz="2600" b="1" dirty="0" smtClean="0"/>
          </a:p>
          <a:p>
            <a:r>
              <a:rPr lang="de-DE" dirty="0" smtClean="0"/>
              <a:t>Kartoffel </a:t>
            </a:r>
            <a:r>
              <a:rPr lang="de-DE" dirty="0" smtClean="0"/>
              <a:t>- </a:t>
            </a:r>
            <a:r>
              <a:rPr lang="de-DE" dirty="0" smtClean="0"/>
              <a:t> vom Acker auf </a:t>
            </a:r>
            <a:r>
              <a:rPr lang="de-DE" smtClean="0"/>
              <a:t>den Teller</a:t>
            </a:r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33843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bgerundetes Rechteck 3"/>
          <p:cNvSpPr/>
          <p:nvPr/>
        </p:nvSpPr>
        <p:spPr>
          <a:xfrm>
            <a:off x="6978328" y="3457690"/>
            <a:ext cx="1772654" cy="730097"/>
          </a:xfrm>
          <a:prstGeom prst="roundRect">
            <a:avLst/>
          </a:prstGeom>
          <a:solidFill>
            <a:srgbClr val="E6AF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WEITER-VERARBEITUNG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5" name="Abgerundetes Rechteck 4"/>
          <p:cNvSpPr/>
          <p:nvPr/>
        </p:nvSpPr>
        <p:spPr>
          <a:xfrm>
            <a:off x="2041365" y="1010288"/>
            <a:ext cx="1524000" cy="730097"/>
          </a:xfrm>
          <a:prstGeom prst="roundRect">
            <a:avLst/>
          </a:prstGeom>
          <a:solidFill>
            <a:srgbClr val="E6AF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ERNTEN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6" name="Abgerundetes Rechteck 5"/>
          <p:cNvSpPr/>
          <p:nvPr/>
        </p:nvSpPr>
        <p:spPr>
          <a:xfrm>
            <a:off x="405067" y="1006187"/>
            <a:ext cx="1524000" cy="730097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KARTOFFEL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7" name="Abgerundetes Rechteck 6"/>
          <p:cNvSpPr/>
          <p:nvPr/>
        </p:nvSpPr>
        <p:spPr>
          <a:xfrm>
            <a:off x="3701726" y="1017789"/>
            <a:ext cx="1524000" cy="730097"/>
          </a:xfrm>
          <a:prstGeom prst="roundRect">
            <a:avLst/>
          </a:prstGeom>
          <a:solidFill>
            <a:srgbClr val="E6AF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VERPACKEN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405067" y="385131"/>
            <a:ext cx="8101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KARTOFFEL – </a:t>
            </a:r>
            <a:r>
              <a:rPr lang="de-DE" b="1" dirty="0" smtClean="0"/>
              <a:t>Vom Acker auf den Teller</a:t>
            </a:r>
            <a:r>
              <a:rPr lang="de-DE" b="1" dirty="0" smtClean="0"/>
              <a:t>: </a:t>
            </a:r>
            <a:r>
              <a:rPr lang="de-DE" b="1" dirty="0" smtClean="0"/>
              <a:t>Produktionsschritte</a:t>
            </a:r>
            <a:endParaRPr lang="de-DE" b="1" dirty="0"/>
          </a:p>
        </p:txBody>
      </p:sp>
      <p:sp>
        <p:nvSpPr>
          <p:cNvPr id="9" name="Textfeld 8"/>
          <p:cNvSpPr txBox="1"/>
          <p:nvPr/>
        </p:nvSpPr>
        <p:spPr>
          <a:xfrm>
            <a:off x="405067" y="2352351"/>
            <a:ext cx="1876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Weitere Stoffe </a:t>
            </a:r>
          </a:p>
          <a:p>
            <a:r>
              <a:rPr lang="de-DE" b="1" dirty="0" smtClean="0"/>
              <a:t>werden integriert</a:t>
            </a:r>
            <a:endParaRPr lang="de-DE" b="1" dirty="0"/>
          </a:p>
        </p:txBody>
      </p:sp>
      <p:sp>
        <p:nvSpPr>
          <p:cNvPr id="10" name="Abgerundetes Rechteck 9"/>
          <p:cNvSpPr/>
          <p:nvPr/>
        </p:nvSpPr>
        <p:spPr>
          <a:xfrm>
            <a:off x="8875312" y="3453963"/>
            <a:ext cx="1524000" cy="730097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Hitze/Ofen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1" name="Abgerundetes Rechteck 10"/>
          <p:cNvSpPr/>
          <p:nvPr/>
        </p:nvSpPr>
        <p:spPr>
          <a:xfrm>
            <a:off x="5654845" y="2290892"/>
            <a:ext cx="1524000" cy="730097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Verschluss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2" name="Abgerundetes Rechteck 11"/>
          <p:cNvSpPr/>
          <p:nvPr/>
        </p:nvSpPr>
        <p:spPr>
          <a:xfrm>
            <a:off x="3998504" y="2290893"/>
            <a:ext cx="1524000" cy="730097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Tüte/Papier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449181" y="4673745"/>
            <a:ext cx="914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direkt</a:t>
            </a:r>
            <a:endParaRPr lang="de-DE" b="1" dirty="0"/>
          </a:p>
        </p:txBody>
      </p:sp>
      <p:sp>
        <p:nvSpPr>
          <p:cNvPr id="14" name="Textfeld 13"/>
          <p:cNvSpPr txBox="1"/>
          <p:nvPr/>
        </p:nvSpPr>
        <p:spPr>
          <a:xfrm>
            <a:off x="437152" y="5581878"/>
            <a:ext cx="1114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indirekt</a:t>
            </a:r>
            <a:endParaRPr lang="de-DE" b="1" dirty="0"/>
          </a:p>
        </p:txBody>
      </p:sp>
      <p:sp>
        <p:nvSpPr>
          <p:cNvPr id="15" name="Abgerundetes Rechteck 14"/>
          <p:cNvSpPr/>
          <p:nvPr/>
        </p:nvSpPr>
        <p:spPr>
          <a:xfrm>
            <a:off x="7226982" y="5439136"/>
            <a:ext cx="1524000" cy="730097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TRANSPORT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6" name="Abgerundetes Rechteck 15"/>
          <p:cNvSpPr/>
          <p:nvPr/>
        </p:nvSpPr>
        <p:spPr>
          <a:xfrm>
            <a:off x="8835204" y="5439136"/>
            <a:ext cx="1524000" cy="730097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TRANSPORT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7" name="Abgerundetes Rechteck 16"/>
          <p:cNvSpPr/>
          <p:nvPr/>
        </p:nvSpPr>
        <p:spPr>
          <a:xfrm>
            <a:off x="10443426" y="5443850"/>
            <a:ext cx="1524000" cy="730097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TRANSPORT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8" name="Abgerundetes Rechteck 17"/>
          <p:cNvSpPr/>
          <p:nvPr/>
        </p:nvSpPr>
        <p:spPr>
          <a:xfrm>
            <a:off x="5654845" y="5439136"/>
            <a:ext cx="1524000" cy="730097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TRANSPORT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9" name="Abgerundetes Rechteck 18"/>
          <p:cNvSpPr/>
          <p:nvPr/>
        </p:nvSpPr>
        <p:spPr>
          <a:xfrm>
            <a:off x="1491922" y="4455046"/>
            <a:ext cx="2253884" cy="73009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Maschienenanlagen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20" name="Abgerundetes Rechteck 19"/>
          <p:cNvSpPr/>
          <p:nvPr/>
        </p:nvSpPr>
        <p:spPr>
          <a:xfrm>
            <a:off x="8634686" y="4476580"/>
            <a:ext cx="2253884" cy="73009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Maschienenanlagen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21" name="Abgerundetes Rechteck 20"/>
          <p:cNvSpPr/>
          <p:nvPr/>
        </p:nvSpPr>
        <p:spPr>
          <a:xfrm>
            <a:off x="6268480" y="4486141"/>
            <a:ext cx="2253884" cy="73009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Maschienenanlagen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22" name="Abgerundetes Rechteck 21"/>
          <p:cNvSpPr/>
          <p:nvPr/>
        </p:nvSpPr>
        <p:spPr>
          <a:xfrm>
            <a:off x="3902274" y="4486141"/>
            <a:ext cx="2253884" cy="73009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Maschienenanlagen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23" name="Abgerundetes Rechteck 22"/>
          <p:cNvSpPr/>
          <p:nvPr/>
        </p:nvSpPr>
        <p:spPr>
          <a:xfrm>
            <a:off x="3074073" y="5439136"/>
            <a:ext cx="1524000" cy="730097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Controlling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24" name="Abgerundetes Rechteck 23"/>
          <p:cNvSpPr/>
          <p:nvPr/>
        </p:nvSpPr>
        <p:spPr>
          <a:xfrm>
            <a:off x="1465851" y="5443850"/>
            <a:ext cx="1524000" cy="730097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Marketing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25" name="Pfeil nach rechts 24"/>
          <p:cNvSpPr/>
          <p:nvPr/>
        </p:nvSpPr>
        <p:spPr>
          <a:xfrm>
            <a:off x="11389896" y="2123086"/>
            <a:ext cx="561473" cy="310583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Pfeil nach rechts 25"/>
          <p:cNvSpPr/>
          <p:nvPr/>
        </p:nvSpPr>
        <p:spPr>
          <a:xfrm>
            <a:off x="11389897" y="1271508"/>
            <a:ext cx="561473" cy="282348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Pfeil nach rechts 26"/>
          <p:cNvSpPr/>
          <p:nvPr/>
        </p:nvSpPr>
        <p:spPr>
          <a:xfrm>
            <a:off x="11389898" y="862498"/>
            <a:ext cx="561473" cy="310583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Pfeil nach rechts 27"/>
          <p:cNvSpPr/>
          <p:nvPr/>
        </p:nvSpPr>
        <p:spPr>
          <a:xfrm>
            <a:off x="11381875" y="1684900"/>
            <a:ext cx="561473" cy="310583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Pfeil nach rechts 28"/>
          <p:cNvSpPr/>
          <p:nvPr/>
        </p:nvSpPr>
        <p:spPr>
          <a:xfrm>
            <a:off x="11381874" y="3382036"/>
            <a:ext cx="561473" cy="310583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Pfeil nach rechts 29"/>
          <p:cNvSpPr/>
          <p:nvPr/>
        </p:nvSpPr>
        <p:spPr>
          <a:xfrm>
            <a:off x="11397919" y="2514768"/>
            <a:ext cx="561473" cy="282348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Pfeil nach rechts 30"/>
          <p:cNvSpPr/>
          <p:nvPr/>
        </p:nvSpPr>
        <p:spPr>
          <a:xfrm>
            <a:off x="11389897" y="2928160"/>
            <a:ext cx="561473" cy="310583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Abgerundetes Rechteck 32"/>
          <p:cNvSpPr/>
          <p:nvPr/>
        </p:nvSpPr>
        <p:spPr>
          <a:xfrm>
            <a:off x="7311204" y="1003278"/>
            <a:ext cx="1524000" cy="730097"/>
          </a:xfrm>
          <a:prstGeom prst="roundRect">
            <a:avLst/>
          </a:prstGeom>
          <a:solidFill>
            <a:srgbClr val="E6AF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KONSUMENT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34" name="Abgerundetes Rechteck 33"/>
          <p:cNvSpPr/>
          <p:nvPr/>
        </p:nvSpPr>
        <p:spPr>
          <a:xfrm>
            <a:off x="5394180" y="1025263"/>
            <a:ext cx="1748599" cy="730097"/>
          </a:xfrm>
          <a:prstGeom prst="roundRect">
            <a:avLst/>
          </a:prstGeom>
          <a:solidFill>
            <a:srgbClr val="E6AF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HANDEL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32" name="Abgerundetes Rechteck 31"/>
          <p:cNvSpPr/>
          <p:nvPr/>
        </p:nvSpPr>
        <p:spPr>
          <a:xfrm>
            <a:off x="2378249" y="2296733"/>
            <a:ext cx="1524000" cy="730097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Waschen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35" name="Abgerundetes Rechteck 34"/>
          <p:cNvSpPr/>
          <p:nvPr/>
        </p:nvSpPr>
        <p:spPr>
          <a:xfrm>
            <a:off x="3236504" y="3352981"/>
            <a:ext cx="1524000" cy="730097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Kühlung / Lagerung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36" name="Abgerundetes Rechteck 35"/>
          <p:cNvSpPr/>
          <p:nvPr/>
        </p:nvSpPr>
        <p:spPr>
          <a:xfrm>
            <a:off x="1519994" y="3352982"/>
            <a:ext cx="1524000" cy="730097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Vorkeimung</a:t>
            </a:r>
            <a:endParaRPr lang="de-DE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624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</Words>
  <Application>Microsoft Office PowerPoint</Application>
  <PresentationFormat>Breitbild</PresentationFormat>
  <Paragraphs>30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</vt:lpstr>
      <vt:lpstr>Wertschöpfungskette</vt:lpstr>
      <vt:lpstr>PowerPoint-Präsentation</vt:lpstr>
    </vt:vector>
  </TitlesOfParts>
  <Company>uni-bremen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Wertschöpfungsketten</dc:title>
  <dc:creator>Antje</dc:creator>
  <cp:lastModifiedBy>Antje</cp:lastModifiedBy>
  <cp:revision>16</cp:revision>
  <dcterms:created xsi:type="dcterms:W3CDTF">2021-10-04T11:46:50Z</dcterms:created>
  <dcterms:modified xsi:type="dcterms:W3CDTF">2022-02-13T14:23:10Z</dcterms:modified>
</cp:coreProperties>
</file>