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2" r:id="rId2"/>
    <p:sldId id="263" r:id="rId3"/>
    <p:sldId id="267" r:id="rId4"/>
    <p:sldId id="266" r:id="rId5"/>
  </p:sldIdLst>
  <p:sldSz cx="30492700" cy="43019663"/>
  <p:notesSz cx="6858000" cy="9144000"/>
  <p:defaultTextStyle>
    <a:defPPr>
      <a:defRPr lang="de-DE"/>
    </a:defPPr>
    <a:lvl1pPr marL="0" algn="l" defTabSz="3671751" rtl="0" eaLnBrk="1" latinLnBrk="0" hangingPunct="1">
      <a:defRPr sz="7226" kern="1200">
        <a:solidFill>
          <a:schemeClr val="tx1"/>
        </a:solidFill>
        <a:latin typeface="+mn-lt"/>
        <a:ea typeface="+mn-ea"/>
        <a:cs typeface="+mn-cs"/>
      </a:defRPr>
    </a:lvl1pPr>
    <a:lvl2pPr marL="1835878" algn="l" defTabSz="3671751" rtl="0" eaLnBrk="1" latinLnBrk="0" hangingPunct="1">
      <a:defRPr sz="7226" kern="1200">
        <a:solidFill>
          <a:schemeClr val="tx1"/>
        </a:solidFill>
        <a:latin typeface="+mn-lt"/>
        <a:ea typeface="+mn-ea"/>
        <a:cs typeface="+mn-cs"/>
      </a:defRPr>
    </a:lvl2pPr>
    <a:lvl3pPr marL="3671751" algn="l" defTabSz="3671751" rtl="0" eaLnBrk="1" latinLnBrk="0" hangingPunct="1">
      <a:defRPr sz="7226" kern="1200">
        <a:solidFill>
          <a:schemeClr val="tx1"/>
        </a:solidFill>
        <a:latin typeface="+mn-lt"/>
        <a:ea typeface="+mn-ea"/>
        <a:cs typeface="+mn-cs"/>
      </a:defRPr>
    </a:lvl3pPr>
    <a:lvl4pPr marL="5507635" algn="l" defTabSz="3671751" rtl="0" eaLnBrk="1" latinLnBrk="0" hangingPunct="1">
      <a:defRPr sz="7226" kern="1200">
        <a:solidFill>
          <a:schemeClr val="tx1"/>
        </a:solidFill>
        <a:latin typeface="+mn-lt"/>
        <a:ea typeface="+mn-ea"/>
        <a:cs typeface="+mn-cs"/>
      </a:defRPr>
    </a:lvl4pPr>
    <a:lvl5pPr marL="7343511" algn="l" defTabSz="3671751" rtl="0" eaLnBrk="1" latinLnBrk="0" hangingPunct="1">
      <a:defRPr sz="7226" kern="1200">
        <a:solidFill>
          <a:schemeClr val="tx1"/>
        </a:solidFill>
        <a:latin typeface="+mn-lt"/>
        <a:ea typeface="+mn-ea"/>
        <a:cs typeface="+mn-cs"/>
      </a:defRPr>
    </a:lvl5pPr>
    <a:lvl6pPr marL="9179390" algn="l" defTabSz="3671751" rtl="0" eaLnBrk="1" latinLnBrk="0" hangingPunct="1">
      <a:defRPr sz="7226" kern="1200">
        <a:solidFill>
          <a:schemeClr val="tx1"/>
        </a:solidFill>
        <a:latin typeface="+mn-lt"/>
        <a:ea typeface="+mn-ea"/>
        <a:cs typeface="+mn-cs"/>
      </a:defRPr>
    </a:lvl6pPr>
    <a:lvl7pPr marL="11015268" algn="l" defTabSz="3671751" rtl="0" eaLnBrk="1" latinLnBrk="0" hangingPunct="1">
      <a:defRPr sz="7226" kern="1200">
        <a:solidFill>
          <a:schemeClr val="tx1"/>
        </a:solidFill>
        <a:latin typeface="+mn-lt"/>
        <a:ea typeface="+mn-ea"/>
        <a:cs typeface="+mn-cs"/>
      </a:defRPr>
    </a:lvl7pPr>
    <a:lvl8pPr marL="12851146" algn="l" defTabSz="3671751" rtl="0" eaLnBrk="1" latinLnBrk="0" hangingPunct="1">
      <a:defRPr sz="7226" kern="1200">
        <a:solidFill>
          <a:schemeClr val="tx1"/>
        </a:solidFill>
        <a:latin typeface="+mn-lt"/>
        <a:ea typeface="+mn-ea"/>
        <a:cs typeface="+mn-cs"/>
      </a:defRPr>
    </a:lvl8pPr>
    <a:lvl9pPr marL="14687021" algn="l" defTabSz="3671751" rtl="0" eaLnBrk="1" latinLnBrk="0" hangingPunct="1">
      <a:defRPr sz="722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81B3"/>
    <a:srgbClr val="F49F98"/>
    <a:srgbClr val="D45C65"/>
    <a:srgbClr val="FECF41"/>
    <a:srgbClr val="F8A6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25" autoAdjust="0"/>
    <p:restoredTop sz="93826" autoAdjust="0"/>
  </p:normalViewPr>
  <p:slideViewPr>
    <p:cSldViewPr showGuides="1">
      <p:cViewPr varScale="1">
        <p:scale>
          <a:sx n="24" d="100"/>
          <a:sy n="24" d="100"/>
        </p:scale>
        <p:origin x="1542" y="-66"/>
      </p:cViewPr>
      <p:guideLst/>
    </p:cSldViewPr>
  </p:slideViewPr>
  <p:outlineViewPr>
    <p:cViewPr>
      <p:scale>
        <a:sx n="33" d="100"/>
        <a:sy n="33" d="100"/>
      </p:scale>
      <p:origin x="0" y="-1320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121" d="100"/>
          <a:sy n="121" d="100"/>
        </p:scale>
        <p:origin x="4050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FC5E827F-AFFB-4521-937A-4A6CC48BEF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FBD6053-A03A-44A9-A252-2AE4141F3C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AE3F3-D9BC-4026-9AA0-5E733025F96D}" type="datetimeFigureOut">
              <a:rPr lang="de-DE" smtClean="0"/>
              <a:t>22.04.2025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FDA3799-5E67-47F8-B416-6B830744DC4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61DC965-793F-40A9-8DDB-C2597918B9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6CE5A8-732E-4637-BF68-72F2A90CC8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14511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6A1EF9-338E-4566-BAB4-3E8ADC30C037}" type="datetimeFigureOut">
              <a:rPr lang="de-DE" smtClean="0"/>
              <a:t>22.04.2025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35213" y="1143000"/>
            <a:ext cx="2187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0D628D-FC62-4541-A05E-E95D41248A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5443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71751" rtl="0" eaLnBrk="1" latinLnBrk="0" hangingPunct="1">
      <a:defRPr sz="4817" kern="1200">
        <a:solidFill>
          <a:schemeClr val="tx1"/>
        </a:solidFill>
        <a:latin typeface="+mn-lt"/>
        <a:ea typeface="+mn-ea"/>
        <a:cs typeface="+mn-cs"/>
      </a:defRPr>
    </a:lvl1pPr>
    <a:lvl2pPr marL="1835878" algn="l" defTabSz="3671751" rtl="0" eaLnBrk="1" latinLnBrk="0" hangingPunct="1">
      <a:defRPr sz="4817" kern="1200">
        <a:solidFill>
          <a:schemeClr val="tx1"/>
        </a:solidFill>
        <a:latin typeface="+mn-lt"/>
        <a:ea typeface="+mn-ea"/>
        <a:cs typeface="+mn-cs"/>
      </a:defRPr>
    </a:lvl2pPr>
    <a:lvl3pPr marL="3671751" algn="l" defTabSz="3671751" rtl="0" eaLnBrk="1" latinLnBrk="0" hangingPunct="1">
      <a:defRPr sz="4817" kern="1200">
        <a:solidFill>
          <a:schemeClr val="tx1"/>
        </a:solidFill>
        <a:latin typeface="+mn-lt"/>
        <a:ea typeface="+mn-ea"/>
        <a:cs typeface="+mn-cs"/>
      </a:defRPr>
    </a:lvl3pPr>
    <a:lvl4pPr marL="5507635" algn="l" defTabSz="3671751" rtl="0" eaLnBrk="1" latinLnBrk="0" hangingPunct="1">
      <a:defRPr sz="4817" kern="1200">
        <a:solidFill>
          <a:schemeClr val="tx1"/>
        </a:solidFill>
        <a:latin typeface="+mn-lt"/>
        <a:ea typeface="+mn-ea"/>
        <a:cs typeface="+mn-cs"/>
      </a:defRPr>
    </a:lvl4pPr>
    <a:lvl5pPr marL="7343511" algn="l" defTabSz="3671751" rtl="0" eaLnBrk="1" latinLnBrk="0" hangingPunct="1">
      <a:defRPr sz="4817" kern="1200">
        <a:solidFill>
          <a:schemeClr val="tx1"/>
        </a:solidFill>
        <a:latin typeface="+mn-lt"/>
        <a:ea typeface="+mn-ea"/>
        <a:cs typeface="+mn-cs"/>
      </a:defRPr>
    </a:lvl5pPr>
    <a:lvl6pPr marL="9179390" algn="l" defTabSz="3671751" rtl="0" eaLnBrk="1" latinLnBrk="0" hangingPunct="1">
      <a:defRPr sz="4817" kern="1200">
        <a:solidFill>
          <a:schemeClr val="tx1"/>
        </a:solidFill>
        <a:latin typeface="+mn-lt"/>
        <a:ea typeface="+mn-ea"/>
        <a:cs typeface="+mn-cs"/>
      </a:defRPr>
    </a:lvl6pPr>
    <a:lvl7pPr marL="11015268" algn="l" defTabSz="3671751" rtl="0" eaLnBrk="1" latinLnBrk="0" hangingPunct="1">
      <a:defRPr sz="4817" kern="1200">
        <a:solidFill>
          <a:schemeClr val="tx1"/>
        </a:solidFill>
        <a:latin typeface="+mn-lt"/>
        <a:ea typeface="+mn-ea"/>
        <a:cs typeface="+mn-cs"/>
      </a:defRPr>
    </a:lvl7pPr>
    <a:lvl8pPr marL="12851146" algn="l" defTabSz="3671751" rtl="0" eaLnBrk="1" latinLnBrk="0" hangingPunct="1">
      <a:defRPr sz="4817" kern="1200">
        <a:solidFill>
          <a:schemeClr val="tx1"/>
        </a:solidFill>
        <a:latin typeface="+mn-lt"/>
        <a:ea typeface="+mn-ea"/>
        <a:cs typeface="+mn-cs"/>
      </a:defRPr>
    </a:lvl8pPr>
    <a:lvl9pPr marL="14687021" algn="l" defTabSz="3671751" rtl="0" eaLnBrk="1" latinLnBrk="0" hangingPunct="1">
      <a:defRPr sz="481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Universität Bremen Logo">
            <a:extLst>
              <a:ext uri="{FF2B5EF4-FFF2-40B4-BE49-F238E27FC236}">
                <a16:creationId xmlns:a16="http://schemas.microsoft.com/office/drawing/2014/main" id="{EB31F0C0-C641-4656-9552-6E71E96221E6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602742" y="1569082"/>
            <a:ext cx="7212303" cy="2590040"/>
          </a:xfrm>
          <a:prstGeom prst="rect">
            <a:avLst/>
          </a:prstGeom>
        </p:spPr>
      </p:pic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8D1036FD-DAB8-43C4-8303-60C5254E01F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373747" y="1555530"/>
            <a:ext cx="8940073" cy="1616908"/>
          </a:xfrm>
          <a:prstGeom prst="rect">
            <a:avLst/>
          </a:prstGeom>
        </p:spPr>
        <p:txBody>
          <a:bodyPr lIns="0" tIns="0" rIns="0" bIns="0" anchor="t"/>
          <a:lstStyle>
            <a:lvl1pPr>
              <a:lnSpc>
                <a:spcPts val="5962"/>
              </a:lnSpc>
              <a:defRPr sz="5608" spc="257" baseline="0">
                <a:latin typeface="+mj-lt"/>
              </a:defRPr>
            </a:lvl1pPr>
          </a:lstStyle>
          <a:p>
            <a:pPr lvl="0"/>
            <a:r>
              <a:rPr lang="de-DE" dirty="0"/>
              <a:t>Platzhalter Name </a:t>
            </a:r>
            <a:br>
              <a:rPr lang="de-DE" dirty="0"/>
            </a:br>
            <a:r>
              <a:rPr lang="de-DE" dirty="0"/>
              <a:t>des Instituts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A4B7EE7D-B28B-4452-AB10-2B211111EA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373747" y="3507144"/>
            <a:ext cx="8940073" cy="1816609"/>
          </a:xfrm>
          <a:prstGeom prst="rect">
            <a:avLst/>
          </a:prstGeom>
        </p:spPr>
        <p:txBody>
          <a:bodyPr lIns="0" tIns="0" rIns="0" bIns="0" anchor="t"/>
          <a:lstStyle>
            <a:lvl1pPr>
              <a:lnSpc>
                <a:spcPts val="3973"/>
              </a:lnSpc>
              <a:defRPr sz="3124" spc="142" baseline="0">
                <a:latin typeface="+mj-lt"/>
              </a:defRPr>
            </a:lvl1pPr>
          </a:lstStyle>
          <a:p>
            <a:pPr lvl="0"/>
            <a:r>
              <a:rPr lang="de-DE" dirty="0"/>
              <a:t>Fachbereich 00</a:t>
            </a:r>
            <a:br>
              <a:rPr lang="de-DE" dirty="0"/>
            </a:br>
            <a:r>
              <a:rPr lang="de-DE" dirty="0"/>
              <a:t>Name des Fachbereichs</a:t>
            </a:r>
            <a:br>
              <a:rPr lang="de-DE" dirty="0"/>
            </a:br>
            <a:r>
              <a:rPr lang="de-DE" dirty="0"/>
              <a:t>auch zweizeilig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7F09D2F5-F39A-4712-8A79-5DF75CDE2D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54195" y="12199848"/>
            <a:ext cx="21459615" cy="387712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 sz="5010" spc="284" baseline="0"/>
            </a:lvl1pPr>
          </a:lstStyle>
          <a:p>
            <a:r>
              <a:rPr lang="de-DE" dirty="0" err="1">
                <a:effectLst/>
                <a:latin typeface="Sharp Sans" pitchFamily="2" charset="77"/>
              </a:rPr>
              <a:t>Ipis</a:t>
            </a:r>
            <a:r>
              <a:rPr lang="de-DE" dirty="0">
                <a:effectLst/>
                <a:latin typeface="Sharp Sans" pitchFamily="2" charset="77"/>
              </a:rPr>
              <a:t> a </a:t>
            </a:r>
            <a:r>
              <a:rPr lang="de-DE" dirty="0" err="1">
                <a:effectLst/>
                <a:latin typeface="Sharp Sans" pitchFamily="2" charset="77"/>
              </a:rPr>
              <a:t>pa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duntis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mintemp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oribus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molorum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imporerum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voluptamet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fuga</a:t>
            </a:r>
            <a:r>
              <a:rPr lang="de-DE" dirty="0">
                <a:effectLst/>
                <a:latin typeface="Sharp Sans" pitchFamily="2" charset="77"/>
              </a:rPr>
              <a:t>. </a:t>
            </a:r>
            <a:r>
              <a:rPr lang="de-DE" dirty="0" err="1">
                <a:effectLst/>
                <a:latin typeface="Sharp Sans" pitchFamily="2" charset="77"/>
              </a:rPr>
              <a:t>Hil</a:t>
            </a:r>
            <a:r>
              <a:rPr lang="de-DE" dirty="0">
                <a:effectLst/>
                <a:latin typeface="Sharp Sans" pitchFamily="2" charset="77"/>
              </a:rPr>
              <a:t> et et </a:t>
            </a:r>
            <a:r>
              <a:rPr lang="de-DE" dirty="0" err="1">
                <a:effectLst/>
                <a:latin typeface="Sharp Sans" pitchFamily="2" charset="77"/>
              </a:rPr>
              <a:t>estibus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vendest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maios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dolorat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ioriataquunt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rem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vel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illentius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autae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alit</a:t>
            </a:r>
            <a:r>
              <a:rPr lang="de-DE" dirty="0">
                <a:effectLst/>
                <a:latin typeface="Sharp Sans" pitchFamily="2" charset="77"/>
              </a:rPr>
              <a:t>, </a:t>
            </a:r>
            <a:r>
              <a:rPr lang="de-DE" dirty="0" err="1">
                <a:effectLst/>
                <a:latin typeface="Sharp Sans" pitchFamily="2" charset="77"/>
              </a:rPr>
              <a:t>sequi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omnis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aborere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coribusdae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doles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consequ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asimaxi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maximus</a:t>
            </a:r>
            <a:r>
              <a:rPr lang="de-DE" dirty="0">
                <a:effectLst/>
                <a:latin typeface="Sharp Sans" pitchFamily="2" charset="77"/>
              </a:rPr>
              <a:t>.</a:t>
            </a:r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D3EC120D-8C5F-4D87-8ED4-BAC5D16C1C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54202" y="7324259"/>
            <a:ext cx="21388921" cy="3888431"/>
          </a:xfrm>
        </p:spPr>
        <p:txBody>
          <a:bodyPr/>
          <a:lstStyle>
            <a:lvl1pPr>
              <a:lnSpc>
                <a:spcPct val="100000"/>
              </a:lnSpc>
              <a:defRPr sz="12021">
                <a:solidFill>
                  <a:schemeClr val="accent4"/>
                </a:solidFill>
              </a:defRPr>
            </a:lvl1pPr>
          </a:lstStyle>
          <a:p>
            <a:pPr lvl="0"/>
            <a:r>
              <a:rPr lang="de-DE" dirty="0"/>
              <a:t>Dies ist eine </a:t>
            </a:r>
            <a:br>
              <a:rPr lang="de-DE" dirty="0"/>
            </a:br>
            <a:r>
              <a:rPr lang="de-DE" dirty="0"/>
              <a:t>Headline</a:t>
            </a:r>
          </a:p>
        </p:txBody>
      </p:sp>
      <p:grpSp>
        <p:nvGrpSpPr>
          <p:cNvPr id="7" name="Gruppieren 6" descr="Universität Bremen, Gestaltungselemente des Corporate Designs">
            <a:extLst>
              <a:ext uri="{FF2B5EF4-FFF2-40B4-BE49-F238E27FC236}">
                <a16:creationId xmlns:a16="http://schemas.microsoft.com/office/drawing/2014/main" id="{44B237C7-F67F-4443-875A-B02F04FCC6E4}"/>
              </a:ext>
            </a:extLst>
          </p:cNvPr>
          <p:cNvGrpSpPr/>
          <p:nvPr userDrawn="1"/>
        </p:nvGrpSpPr>
        <p:grpSpPr>
          <a:xfrm>
            <a:off x="6" y="7652376"/>
            <a:ext cx="5127474" cy="30229932"/>
            <a:chOff x="-32525025" y="7684295"/>
            <a:chExt cx="5094637" cy="30229934"/>
          </a:xfrm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0605EF2C-1143-4F1A-87E0-B0747AAD4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29977707" y="7684295"/>
              <a:ext cx="2547319" cy="3022993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7228" dirty="0" err="1"/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9AB938B4-7C70-4ED3-B093-7BEB1108C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32525025" y="7684295"/>
              <a:ext cx="2547319" cy="1526569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7228" dirty="0" err="1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646BFE51-0183-CB4D-A9FB-5DA601843C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32525025" y="22949991"/>
              <a:ext cx="2547319" cy="1496423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7228" dirty="0" err="1"/>
            </a:p>
          </p:txBody>
        </p:sp>
      </p:grp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65A94706-0115-AD4F-A7FA-A1332B4043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54195" y="17198567"/>
            <a:ext cx="21459615" cy="20631807"/>
          </a:xfrm>
          <a:prstGeom prst="rect">
            <a:avLst/>
          </a:prstGeom>
        </p:spPr>
        <p:txBody>
          <a:bodyPr lIns="0" tIns="0" rIns="0" bIns="0"/>
          <a:lstStyle>
            <a:lvl1pPr marL="687005" marR="0" indent="-687005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-"/>
              <a:tabLst/>
              <a:defRPr sz="5010" b="0" spc="284" baseline="0"/>
            </a:lvl1pPr>
          </a:lstStyle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Zwischenheadline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Weitere Zwischenheadline</a:t>
            </a:r>
          </a:p>
          <a:p>
            <a:pPr marL="687005" marR="0" lvl="0" indent="-687005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de-DE" dirty="0"/>
          </a:p>
          <a:p>
            <a:r>
              <a:rPr lang="de-DE" dirty="0" err="1">
                <a:effectLst/>
                <a:latin typeface="Sharp Sans" pitchFamily="2" charset="77"/>
              </a:rPr>
              <a:t>Ipis</a:t>
            </a:r>
            <a:r>
              <a:rPr lang="de-DE" dirty="0">
                <a:effectLst/>
                <a:latin typeface="Sharp Sans" pitchFamily="2" charset="77"/>
              </a:rPr>
              <a:t> a </a:t>
            </a:r>
            <a:r>
              <a:rPr lang="de-DE" dirty="0" err="1">
                <a:effectLst/>
                <a:latin typeface="Sharp Sans" pitchFamily="2" charset="77"/>
              </a:rPr>
              <a:t>pa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duntis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mintemp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oribus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molorum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imporerum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voluptamet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fuga</a:t>
            </a:r>
            <a:r>
              <a:rPr lang="de-DE" dirty="0">
                <a:effectLst/>
                <a:latin typeface="Sharp Sans" pitchFamily="2" charset="77"/>
              </a:rPr>
              <a:t>. </a:t>
            </a:r>
            <a:r>
              <a:rPr lang="de-DE" dirty="0" err="1">
                <a:effectLst/>
                <a:latin typeface="Sharp Sans" pitchFamily="2" charset="77"/>
              </a:rPr>
              <a:t>Hil</a:t>
            </a:r>
            <a:r>
              <a:rPr lang="de-DE" dirty="0">
                <a:effectLst/>
                <a:latin typeface="Sharp Sans" pitchFamily="2" charset="77"/>
              </a:rPr>
              <a:t> et et </a:t>
            </a:r>
            <a:r>
              <a:rPr lang="de-DE" dirty="0" err="1">
                <a:effectLst/>
                <a:latin typeface="Sharp Sans" pitchFamily="2" charset="77"/>
              </a:rPr>
              <a:t>estibus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vendest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maios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dolorat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ioriataquunt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rem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vel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illentius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autae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alit</a:t>
            </a:r>
            <a:r>
              <a:rPr lang="de-DE" dirty="0">
                <a:effectLst/>
                <a:latin typeface="Sharp Sans" pitchFamily="2" charset="77"/>
              </a:rPr>
              <a:t>, </a:t>
            </a:r>
            <a:r>
              <a:rPr lang="de-DE" dirty="0" err="1">
                <a:effectLst/>
                <a:latin typeface="Sharp Sans" pitchFamily="2" charset="77"/>
              </a:rPr>
              <a:t>sequi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omnis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aborere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coribusdae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doles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consequ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asimaxi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maximus</a:t>
            </a:r>
            <a:r>
              <a:rPr lang="de-DE" dirty="0">
                <a:effectLst/>
                <a:latin typeface="Sharp Sans" pitchFamily="2" charset="77"/>
              </a:rPr>
              <a:t>.</a:t>
            </a:r>
          </a:p>
          <a:p>
            <a:endParaRPr lang="de-DE" dirty="0">
              <a:effectLst/>
              <a:latin typeface="Sharp Sans" pitchFamily="2" charset="77"/>
            </a:endParaRPr>
          </a:p>
          <a:p>
            <a:pPr marL="687005" marR="0" lvl="0" indent="-687005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-"/>
              <a:tabLst/>
              <a:defRPr/>
            </a:pPr>
            <a:r>
              <a:rPr lang="de-DE" dirty="0" err="1">
                <a:effectLst/>
                <a:latin typeface="Sharp Sans" pitchFamily="2" charset="77"/>
              </a:rPr>
              <a:t>Ipis</a:t>
            </a:r>
            <a:r>
              <a:rPr lang="de-DE" dirty="0">
                <a:effectLst/>
                <a:latin typeface="Sharp Sans" pitchFamily="2" charset="77"/>
              </a:rPr>
              <a:t> a </a:t>
            </a:r>
            <a:r>
              <a:rPr lang="de-DE" dirty="0" err="1">
                <a:effectLst/>
                <a:latin typeface="Sharp Sans" pitchFamily="2" charset="77"/>
              </a:rPr>
              <a:t>pa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duntis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mintemp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oribus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molorum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imporerum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voluptamet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fuga</a:t>
            </a:r>
            <a:r>
              <a:rPr lang="de-DE" dirty="0">
                <a:effectLst/>
                <a:latin typeface="Sharp Sans" pitchFamily="2" charset="77"/>
              </a:rPr>
              <a:t>. </a:t>
            </a:r>
            <a:r>
              <a:rPr lang="de-DE" dirty="0" err="1">
                <a:effectLst/>
                <a:latin typeface="Sharp Sans" pitchFamily="2" charset="77"/>
              </a:rPr>
              <a:t>Hil</a:t>
            </a:r>
            <a:r>
              <a:rPr lang="de-DE" dirty="0">
                <a:effectLst/>
                <a:latin typeface="Sharp Sans" pitchFamily="2" charset="77"/>
              </a:rPr>
              <a:t> et et </a:t>
            </a:r>
            <a:r>
              <a:rPr lang="de-DE" dirty="0" err="1">
                <a:effectLst/>
                <a:latin typeface="Sharp Sans" pitchFamily="2" charset="77"/>
              </a:rPr>
              <a:t>estibus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vendest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maios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dolorat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ioriataquunt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rem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vel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illentius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autae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alit</a:t>
            </a:r>
            <a:r>
              <a:rPr lang="de-DE" dirty="0">
                <a:effectLst/>
                <a:latin typeface="Sharp Sans" pitchFamily="2" charset="77"/>
              </a:rPr>
              <a:t>, </a:t>
            </a:r>
            <a:r>
              <a:rPr lang="de-DE" dirty="0" err="1">
                <a:effectLst/>
                <a:latin typeface="Sharp Sans" pitchFamily="2" charset="77"/>
              </a:rPr>
              <a:t>sequi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omnis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aborere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coribusdae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doles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consequ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maxius</a:t>
            </a:r>
            <a:r>
              <a:rPr lang="de-DE" dirty="0">
                <a:effectLst/>
                <a:latin typeface="Sharp Sans" pitchFamily="2" charset="77"/>
              </a:rPr>
              <a:t>.</a:t>
            </a:r>
          </a:p>
          <a:p>
            <a:endParaRPr lang="de-DE" dirty="0">
              <a:effectLst/>
              <a:latin typeface="Sharp Sans" pitchFamily="2" charset="77"/>
            </a:endParaRP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Zwischenheadline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 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Weitere </a:t>
            </a:r>
            <a:r>
              <a:rPr lang="de-DE" dirty="0" err="1"/>
              <a:t>ZwischenZwischenheadline</a:t>
            </a: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r>
              <a:rPr lang="de-DE" dirty="0" err="1">
                <a:effectLst/>
                <a:latin typeface="Sharp Sans" pitchFamily="2" charset="77"/>
              </a:rPr>
              <a:t>Ipis</a:t>
            </a:r>
            <a:r>
              <a:rPr lang="de-DE" dirty="0">
                <a:effectLst/>
                <a:latin typeface="Sharp Sans" pitchFamily="2" charset="77"/>
              </a:rPr>
              <a:t> a </a:t>
            </a:r>
            <a:r>
              <a:rPr lang="de-DE" dirty="0" err="1">
                <a:effectLst/>
                <a:latin typeface="Sharp Sans" pitchFamily="2" charset="77"/>
              </a:rPr>
              <a:t>pa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duntis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mintemp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oribus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molorum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imporerum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voluptamet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fuga</a:t>
            </a:r>
            <a:r>
              <a:rPr lang="de-DE" dirty="0">
                <a:effectLst/>
                <a:latin typeface="Sharp Sans" pitchFamily="2" charset="77"/>
              </a:rPr>
              <a:t>. </a:t>
            </a:r>
            <a:r>
              <a:rPr lang="de-DE" dirty="0" err="1">
                <a:effectLst/>
                <a:latin typeface="Sharp Sans" pitchFamily="2" charset="77"/>
              </a:rPr>
              <a:t>Hil</a:t>
            </a:r>
            <a:r>
              <a:rPr lang="de-DE" dirty="0">
                <a:effectLst/>
                <a:latin typeface="Sharp Sans" pitchFamily="2" charset="77"/>
              </a:rPr>
              <a:t> et et </a:t>
            </a:r>
            <a:r>
              <a:rPr lang="de-DE" dirty="0" err="1">
                <a:effectLst/>
                <a:latin typeface="Sharp Sans" pitchFamily="2" charset="77"/>
              </a:rPr>
              <a:t>estibus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vendest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maios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dolorat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ioriataquunt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rem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vel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illentius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autae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alit</a:t>
            </a:r>
            <a:r>
              <a:rPr lang="de-DE" dirty="0">
                <a:effectLst/>
                <a:latin typeface="Sharp Sans" pitchFamily="2" charset="77"/>
              </a:rPr>
              <a:t>, </a:t>
            </a:r>
            <a:r>
              <a:rPr lang="de-DE" dirty="0" err="1">
                <a:effectLst/>
                <a:latin typeface="Sharp Sans" pitchFamily="2" charset="77"/>
              </a:rPr>
              <a:t>sequi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omnis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aborere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coribusdae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doles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consequ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asimaxi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maximus</a:t>
            </a:r>
            <a:r>
              <a:rPr lang="de-DE" dirty="0">
                <a:effectLst/>
                <a:latin typeface="Sharp Sans" pitchFamily="2" charset="77"/>
              </a:rPr>
              <a:t>.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Weitere Informationen unter: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 err="1"/>
              <a:t>www.uni-bremen.de</a:t>
            </a:r>
            <a:r>
              <a:rPr lang="de-DE" dirty="0"/>
              <a:t>/</a:t>
            </a:r>
            <a:r>
              <a:rPr lang="de-DE" dirty="0" err="1"/>
              <a:t>einrichtung</a:t>
            </a:r>
            <a:endParaRPr lang="de-DE" dirty="0"/>
          </a:p>
        </p:txBody>
      </p:sp>
      <p:sp>
        <p:nvSpPr>
          <p:cNvPr id="20" name="Bildplatzhalter 5" descr="Bildplatzhalter">
            <a:extLst>
              <a:ext uri="{FF2B5EF4-FFF2-40B4-BE49-F238E27FC236}">
                <a16:creationId xmlns:a16="http://schemas.microsoft.com/office/drawing/2014/main" id="{AAC79F1C-4A48-7441-A595-666F45B6F8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22421094" y="39293173"/>
            <a:ext cx="6822032" cy="223488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>
            <a:lvl1pPr marL="0" indent="0" algn="ctr">
              <a:buNone/>
              <a:defRPr sz="501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Platzhalter Logo</a:t>
            </a:r>
          </a:p>
        </p:txBody>
      </p:sp>
      <p:sp>
        <p:nvSpPr>
          <p:cNvPr id="21" name="Bildplatzhalter 5" descr="Bildplatzhalter">
            <a:extLst>
              <a:ext uri="{FF2B5EF4-FFF2-40B4-BE49-F238E27FC236}">
                <a16:creationId xmlns:a16="http://schemas.microsoft.com/office/drawing/2014/main" id="{34226559-47C9-E543-818A-00B2D13505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14751985" y="39293173"/>
            <a:ext cx="6822032" cy="223488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>
            <a:lvl1pPr marL="0" indent="0" algn="ctr">
              <a:buNone/>
              <a:defRPr sz="501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Platzhalter Logo</a:t>
            </a:r>
          </a:p>
        </p:txBody>
      </p:sp>
    </p:spTree>
    <p:extLst>
      <p:ext uri="{BB962C8B-B14F-4D97-AF65-F5344CB8AC3E}">
        <p14:creationId xmlns:p14="http://schemas.microsoft.com/office/powerpoint/2010/main" val="3967521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Universität Bremen Logo">
            <a:extLst>
              <a:ext uri="{FF2B5EF4-FFF2-40B4-BE49-F238E27FC236}">
                <a16:creationId xmlns:a16="http://schemas.microsoft.com/office/drawing/2014/main" id="{EB31F0C0-C641-4656-9552-6E71E96221E6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602742" y="1569082"/>
            <a:ext cx="7212303" cy="2590040"/>
          </a:xfrm>
          <a:prstGeom prst="rect">
            <a:avLst/>
          </a:prstGeom>
        </p:spPr>
      </p:pic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8D1036FD-DAB8-43C4-8303-60C5254E01F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373747" y="1555530"/>
            <a:ext cx="8940073" cy="1616908"/>
          </a:xfrm>
          <a:prstGeom prst="rect">
            <a:avLst/>
          </a:prstGeom>
        </p:spPr>
        <p:txBody>
          <a:bodyPr lIns="0" tIns="0" rIns="0" bIns="0" anchor="t"/>
          <a:lstStyle>
            <a:lvl1pPr>
              <a:lnSpc>
                <a:spcPts val="5962"/>
              </a:lnSpc>
              <a:defRPr sz="5608" spc="257" baseline="0">
                <a:latin typeface="+mj-lt"/>
              </a:defRPr>
            </a:lvl1pPr>
          </a:lstStyle>
          <a:p>
            <a:pPr lvl="0"/>
            <a:r>
              <a:rPr lang="de-DE" dirty="0"/>
              <a:t>Platzhalter Name </a:t>
            </a:r>
            <a:br>
              <a:rPr lang="de-DE" dirty="0"/>
            </a:br>
            <a:r>
              <a:rPr lang="de-DE" dirty="0"/>
              <a:t>des Instituts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A4B7EE7D-B28B-4452-AB10-2B211111EA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373747" y="3507144"/>
            <a:ext cx="8940073" cy="1816609"/>
          </a:xfrm>
          <a:prstGeom prst="rect">
            <a:avLst/>
          </a:prstGeom>
        </p:spPr>
        <p:txBody>
          <a:bodyPr lIns="0" tIns="0" rIns="0" bIns="0" anchor="t"/>
          <a:lstStyle>
            <a:lvl1pPr>
              <a:lnSpc>
                <a:spcPts val="3973"/>
              </a:lnSpc>
              <a:defRPr sz="3124" spc="142" baseline="0">
                <a:latin typeface="+mj-lt"/>
              </a:defRPr>
            </a:lvl1pPr>
          </a:lstStyle>
          <a:p>
            <a:pPr lvl="0"/>
            <a:r>
              <a:rPr lang="de-DE" dirty="0"/>
              <a:t>Fachbereich 00</a:t>
            </a:r>
            <a:br>
              <a:rPr lang="de-DE" dirty="0"/>
            </a:br>
            <a:r>
              <a:rPr lang="de-DE" dirty="0"/>
              <a:t>Name des Fachbereichs</a:t>
            </a:r>
            <a:br>
              <a:rPr lang="de-DE" dirty="0"/>
            </a:br>
            <a:r>
              <a:rPr lang="de-DE" dirty="0"/>
              <a:t>auch zweizeilig</a:t>
            </a:r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D3EC120D-8C5F-4D87-8ED4-BAC5D16C1C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54202" y="7324259"/>
            <a:ext cx="21388921" cy="3888431"/>
          </a:xfrm>
        </p:spPr>
        <p:txBody>
          <a:bodyPr/>
          <a:lstStyle>
            <a:lvl1pPr>
              <a:lnSpc>
                <a:spcPct val="100000"/>
              </a:lnSpc>
              <a:defRPr sz="1202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Dies ist eine </a:t>
            </a:r>
            <a:br>
              <a:rPr lang="de-DE" dirty="0"/>
            </a:br>
            <a:r>
              <a:rPr lang="de-DE" dirty="0"/>
              <a:t>Headline</a:t>
            </a:r>
          </a:p>
        </p:txBody>
      </p:sp>
      <p:grpSp>
        <p:nvGrpSpPr>
          <p:cNvPr id="7" name="Gruppieren 6" descr="Universität Bremen, Gestaltungselemente des Corporate Designs">
            <a:extLst>
              <a:ext uri="{FF2B5EF4-FFF2-40B4-BE49-F238E27FC236}">
                <a16:creationId xmlns:a16="http://schemas.microsoft.com/office/drawing/2014/main" id="{44B237C7-F67F-4443-875A-B02F04FCC6E4}"/>
              </a:ext>
            </a:extLst>
          </p:cNvPr>
          <p:cNvGrpSpPr/>
          <p:nvPr userDrawn="1"/>
        </p:nvGrpSpPr>
        <p:grpSpPr>
          <a:xfrm>
            <a:off x="1" y="7652376"/>
            <a:ext cx="5100259" cy="30229932"/>
            <a:chOff x="-32525025" y="7684295"/>
            <a:chExt cx="5067599" cy="30229934"/>
          </a:xfrm>
          <a:solidFill>
            <a:schemeClr val="accent1"/>
          </a:solidFill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0605EF2C-1143-4F1A-87E0-B0747AAD4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29977706" y="7684295"/>
              <a:ext cx="2520280" cy="302299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7228" dirty="0" err="1"/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9AB938B4-7C70-4ED3-B093-7BEB1108C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32525025" y="7684295"/>
              <a:ext cx="2547319" cy="152656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7228" dirty="0" err="1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646BFE51-0183-CB4D-A9FB-5DA601843C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32525025" y="22949991"/>
              <a:ext cx="2547319" cy="149642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7228" dirty="0" err="1"/>
            </a:p>
          </p:txBody>
        </p:sp>
      </p:grpSp>
      <p:sp>
        <p:nvSpPr>
          <p:cNvPr id="20" name="Bildplatzhalter 5" descr="Bildplatzhalter">
            <a:extLst>
              <a:ext uri="{FF2B5EF4-FFF2-40B4-BE49-F238E27FC236}">
                <a16:creationId xmlns:a16="http://schemas.microsoft.com/office/drawing/2014/main" id="{AAC79F1C-4A48-7441-A595-666F45B6F8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22421094" y="39293173"/>
            <a:ext cx="6822032" cy="223488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>
            <a:lvl1pPr marL="0" indent="0" algn="ctr">
              <a:buNone/>
              <a:defRPr sz="501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Platzhalter Logo</a:t>
            </a:r>
          </a:p>
        </p:txBody>
      </p:sp>
      <p:sp>
        <p:nvSpPr>
          <p:cNvPr id="21" name="Bildplatzhalter 5" descr="Bildplatzhalter">
            <a:extLst>
              <a:ext uri="{FF2B5EF4-FFF2-40B4-BE49-F238E27FC236}">
                <a16:creationId xmlns:a16="http://schemas.microsoft.com/office/drawing/2014/main" id="{34226559-47C9-E543-818A-00B2D13505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14751985" y="39293173"/>
            <a:ext cx="6822032" cy="223488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>
            <a:lvl1pPr marL="0" indent="0" algn="ctr">
              <a:buNone/>
              <a:defRPr sz="501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Platzhalter Logo</a:t>
            </a: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46AE7FF6-8C01-F140-8BBB-0FDEEBBFD6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54195" y="12199848"/>
            <a:ext cx="21459615" cy="387712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 sz="5010" spc="284" baseline="0"/>
            </a:lvl1pPr>
          </a:lstStyle>
          <a:p>
            <a:r>
              <a:rPr lang="de-DE" dirty="0" err="1">
                <a:effectLst/>
                <a:latin typeface="Sharp Sans" pitchFamily="2" charset="77"/>
              </a:rPr>
              <a:t>Ipis</a:t>
            </a:r>
            <a:r>
              <a:rPr lang="de-DE" dirty="0">
                <a:effectLst/>
                <a:latin typeface="Sharp Sans" pitchFamily="2" charset="77"/>
              </a:rPr>
              <a:t> a </a:t>
            </a:r>
            <a:r>
              <a:rPr lang="de-DE" dirty="0" err="1">
                <a:effectLst/>
                <a:latin typeface="Sharp Sans" pitchFamily="2" charset="77"/>
              </a:rPr>
              <a:t>pa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duntis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mintemp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oribus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molorum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imporerum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voluptamet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fuga</a:t>
            </a:r>
            <a:r>
              <a:rPr lang="de-DE" dirty="0">
                <a:effectLst/>
                <a:latin typeface="Sharp Sans" pitchFamily="2" charset="77"/>
              </a:rPr>
              <a:t>. </a:t>
            </a:r>
            <a:r>
              <a:rPr lang="de-DE" dirty="0" err="1">
                <a:effectLst/>
                <a:latin typeface="Sharp Sans" pitchFamily="2" charset="77"/>
              </a:rPr>
              <a:t>Hil</a:t>
            </a:r>
            <a:r>
              <a:rPr lang="de-DE" dirty="0">
                <a:effectLst/>
                <a:latin typeface="Sharp Sans" pitchFamily="2" charset="77"/>
              </a:rPr>
              <a:t> et et </a:t>
            </a:r>
            <a:r>
              <a:rPr lang="de-DE" dirty="0" err="1">
                <a:effectLst/>
                <a:latin typeface="Sharp Sans" pitchFamily="2" charset="77"/>
              </a:rPr>
              <a:t>estibus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vendest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maios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dolorat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ioriataquunt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rem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vel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illentius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autae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alit</a:t>
            </a:r>
            <a:r>
              <a:rPr lang="de-DE" dirty="0">
                <a:effectLst/>
                <a:latin typeface="Sharp Sans" pitchFamily="2" charset="77"/>
              </a:rPr>
              <a:t>, </a:t>
            </a:r>
            <a:r>
              <a:rPr lang="de-DE" dirty="0" err="1">
                <a:effectLst/>
                <a:latin typeface="Sharp Sans" pitchFamily="2" charset="77"/>
              </a:rPr>
              <a:t>sequi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omnis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aborere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coribusdae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doles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consequ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asimaxi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maximus</a:t>
            </a:r>
            <a:r>
              <a:rPr lang="de-DE" dirty="0">
                <a:effectLst/>
                <a:latin typeface="Sharp Sans" pitchFamily="2" charset="77"/>
              </a:rPr>
              <a:t>.</a:t>
            </a:r>
          </a:p>
        </p:txBody>
      </p:sp>
      <p:sp>
        <p:nvSpPr>
          <p:cNvPr id="19" name="Textplatzhalter 7">
            <a:extLst>
              <a:ext uri="{FF2B5EF4-FFF2-40B4-BE49-F238E27FC236}">
                <a16:creationId xmlns:a16="http://schemas.microsoft.com/office/drawing/2014/main" id="{A4E005B4-FC57-0D44-8AEB-9121B4AF88C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54195" y="17198567"/>
            <a:ext cx="21459615" cy="20631807"/>
          </a:xfrm>
          <a:prstGeom prst="rect">
            <a:avLst/>
          </a:prstGeom>
        </p:spPr>
        <p:txBody>
          <a:bodyPr lIns="0" tIns="0" rIns="0" bIns="0"/>
          <a:lstStyle>
            <a:lvl1pPr marL="687005" marR="0" indent="-687005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-"/>
              <a:tabLst/>
              <a:defRPr sz="5010" b="0" spc="284" baseline="0"/>
            </a:lvl1pPr>
          </a:lstStyle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Zwischenheadline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Weitere Zwischenheadline</a:t>
            </a:r>
          </a:p>
          <a:p>
            <a:pPr marL="687005" marR="0" lvl="0" indent="-687005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de-DE" dirty="0"/>
          </a:p>
          <a:p>
            <a:r>
              <a:rPr lang="de-DE" dirty="0" err="1">
                <a:effectLst/>
                <a:latin typeface="Sharp Sans" pitchFamily="2" charset="77"/>
              </a:rPr>
              <a:t>Ipis</a:t>
            </a:r>
            <a:r>
              <a:rPr lang="de-DE" dirty="0">
                <a:effectLst/>
                <a:latin typeface="Sharp Sans" pitchFamily="2" charset="77"/>
              </a:rPr>
              <a:t> a </a:t>
            </a:r>
            <a:r>
              <a:rPr lang="de-DE" dirty="0" err="1">
                <a:effectLst/>
                <a:latin typeface="Sharp Sans" pitchFamily="2" charset="77"/>
              </a:rPr>
              <a:t>pa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duntis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mintemp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oribus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molorum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imporerum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voluptamet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fuga</a:t>
            </a:r>
            <a:r>
              <a:rPr lang="de-DE" dirty="0">
                <a:effectLst/>
                <a:latin typeface="Sharp Sans" pitchFamily="2" charset="77"/>
              </a:rPr>
              <a:t>. </a:t>
            </a:r>
            <a:r>
              <a:rPr lang="de-DE" dirty="0" err="1">
                <a:effectLst/>
                <a:latin typeface="Sharp Sans" pitchFamily="2" charset="77"/>
              </a:rPr>
              <a:t>Hil</a:t>
            </a:r>
            <a:r>
              <a:rPr lang="de-DE" dirty="0">
                <a:effectLst/>
                <a:latin typeface="Sharp Sans" pitchFamily="2" charset="77"/>
              </a:rPr>
              <a:t> et et </a:t>
            </a:r>
            <a:r>
              <a:rPr lang="de-DE" dirty="0" err="1">
                <a:effectLst/>
                <a:latin typeface="Sharp Sans" pitchFamily="2" charset="77"/>
              </a:rPr>
              <a:t>estibus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vendest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maios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dolorat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ioriataquunt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rem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vel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illentius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autae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alit</a:t>
            </a:r>
            <a:r>
              <a:rPr lang="de-DE" dirty="0">
                <a:effectLst/>
                <a:latin typeface="Sharp Sans" pitchFamily="2" charset="77"/>
              </a:rPr>
              <a:t>, </a:t>
            </a:r>
            <a:r>
              <a:rPr lang="de-DE" dirty="0" err="1">
                <a:effectLst/>
                <a:latin typeface="Sharp Sans" pitchFamily="2" charset="77"/>
              </a:rPr>
              <a:t>sequi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omnis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aborere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coribusdae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doles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consequ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asimaxi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maximus</a:t>
            </a:r>
            <a:r>
              <a:rPr lang="de-DE" dirty="0">
                <a:effectLst/>
                <a:latin typeface="Sharp Sans" pitchFamily="2" charset="77"/>
              </a:rPr>
              <a:t>.</a:t>
            </a:r>
          </a:p>
          <a:p>
            <a:endParaRPr lang="de-DE" dirty="0">
              <a:effectLst/>
              <a:latin typeface="Sharp Sans" pitchFamily="2" charset="77"/>
            </a:endParaRPr>
          </a:p>
          <a:p>
            <a:pPr marL="687005" marR="0" lvl="0" indent="-687005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-"/>
              <a:tabLst/>
              <a:defRPr/>
            </a:pPr>
            <a:r>
              <a:rPr lang="de-DE" dirty="0" err="1">
                <a:effectLst/>
                <a:latin typeface="Sharp Sans" pitchFamily="2" charset="77"/>
              </a:rPr>
              <a:t>Ipis</a:t>
            </a:r>
            <a:r>
              <a:rPr lang="de-DE" dirty="0">
                <a:effectLst/>
                <a:latin typeface="Sharp Sans" pitchFamily="2" charset="77"/>
              </a:rPr>
              <a:t> a </a:t>
            </a:r>
            <a:r>
              <a:rPr lang="de-DE" dirty="0" err="1">
                <a:effectLst/>
                <a:latin typeface="Sharp Sans" pitchFamily="2" charset="77"/>
              </a:rPr>
              <a:t>pa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duntis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mintemp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oribus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molorum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imporerum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voluptamet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fuga</a:t>
            </a:r>
            <a:r>
              <a:rPr lang="de-DE" dirty="0">
                <a:effectLst/>
                <a:latin typeface="Sharp Sans" pitchFamily="2" charset="77"/>
              </a:rPr>
              <a:t>. </a:t>
            </a:r>
            <a:r>
              <a:rPr lang="de-DE" dirty="0" err="1">
                <a:effectLst/>
                <a:latin typeface="Sharp Sans" pitchFamily="2" charset="77"/>
              </a:rPr>
              <a:t>Hil</a:t>
            </a:r>
            <a:r>
              <a:rPr lang="de-DE" dirty="0">
                <a:effectLst/>
                <a:latin typeface="Sharp Sans" pitchFamily="2" charset="77"/>
              </a:rPr>
              <a:t> et et </a:t>
            </a:r>
            <a:r>
              <a:rPr lang="de-DE" dirty="0" err="1">
                <a:effectLst/>
                <a:latin typeface="Sharp Sans" pitchFamily="2" charset="77"/>
              </a:rPr>
              <a:t>estibus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vendest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maios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dolorat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ioriataquunt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rem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vel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illentius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autae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alit</a:t>
            </a:r>
            <a:r>
              <a:rPr lang="de-DE" dirty="0">
                <a:effectLst/>
                <a:latin typeface="Sharp Sans" pitchFamily="2" charset="77"/>
              </a:rPr>
              <a:t>, </a:t>
            </a:r>
            <a:r>
              <a:rPr lang="de-DE" dirty="0" err="1">
                <a:effectLst/>
                <a:latin typeface="Sharp Sans" pitchFamily="2" charset="77"/>
              </a:rPr>
              <a:t>sequi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omnis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aborere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coribusdae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doles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consequ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maxius</a:t>
            </a:r>
            <a:r>
              <a:rPr lang="de-DE" dirty="0">
                <a:effectLst/>
                <a:latin typeface="Sharp Sans" pitchFamily="2" charset="77"/>
              </a:rPr>
              <a:t>.</a:t>
            </a:r>
          </a:p>
          <a:p>
            <a:endParaRPr lang="de-DE" dirty="0">
              <a:effectLst/>
              <a:latin typeface="Sharp Sans" pitchFamily="2" charset="77"/>
            </a:endParaRP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Zwischenheadline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 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Weitere </a:t>
            </a:r>
            <a:r>
              <a:rPr lang="de-DE" dirty="0" err="1"/>
              <a:t>ZwischenZwischenheadline</a:t>
            </a: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r>
              <a:rPr lang="de-DE" dirty="0" err="1">
                <a:effectLst/>
                <a:latin typeface="Sharp Sans" pitchFamily="2" charset="77"/>
              </a:rPr>
              <a:t>Ipis</a:t>
            </a:r>
            <a:r>
              <a:rPr lang="de-DE" dirty="0">
                <a:effectLst/>
                <a:latin typeface="Sharp Sans" pitchFamily="2" charset="77"/>
              </a:rPr>
              <a:t> a </a:t>
            </a:r>
            <a:r>
              <a:rPr lang="de-DE" dirty="0" err="1">
                <a:effectLst/>
                <a:latin typeface="Sharp Sans" pitchFamily="2" charset="77"/>
              </a:rPr>
              <a:t>pa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duntis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mintemp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oribus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molorum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imporerum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voluptamet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fuga</a:t>
            </a:r>
            <a:r>
              <a:rPr lang="de-DE" dirty="0">
                <a:effectLst/>
                <a:latin typeface="Sharp Sans" pitchFamily="2" charset="77"/>
              </a:rPr>
              <a:t>. </a:t>
            </a:r>
            <a:r>
              <a:rPr lang="de-DE" dirty="0" err="1">
                <a:effectLst/>
                <a:latin typeface="Sharp Sans" pitchFamily="2" charset="77"/>
              </a:rPr>
              <a:t>Hil</a:t>
            </a:r>
            <a:r>
              <a:rPr lang="de-DE" dirty="0">
                <a:effectLst/>
                <a:latin typeface="Sharp Sans" pitchFamily="2" charset="77"/>
              </a:rPr>
              <a:t> et et </a:t>
            </a:r>
            <a:r>
              <a:rPr lang="de-DE" dirty="0" err="1">
                <a:effectLst/>
                <a:latin typeface="Sharp Sans" pitchFamily="2" charset="77"/>
              </a:rPr>
              <a:t>estibus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vendest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maios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dolorat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ioriataquunt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rem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vel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illentius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autae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alit</a:t>
            </a:r>
            <a:r>
              <a:rPr lang="de-DE" dirty="0">
                <a:effectLst/>
                <a:latin typeface="Sharp Sans" pitchFamily="2" charset="77"/>
              </a:rPr>
              <a:t>, </a:t>
            </a:r>
            <a:r>
              <a:rPr lang="de-DE" dirty="0" err="1">
                <a:effectLst/>
                <a:latin typeface="Sharp Sans" pitchFamily="2" charset="77"/>
              </a:rPr>
              <a:t>sequi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omnis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aborere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coribusdae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doles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consequ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asimaxi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maximus</a:t>
            </a:r>
            <a:r>
              <a:rPr lang="de-DE" dirty="0">
                <a:effectLst/>
                <a:latin typeface="Sharp Sans" pitchFamily="2" charset="77"/>
              </a:rPr>
              <a:t>.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Weitere Informationen unter: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 err="1"/>
              <a:t>www.uni-bremen.de</a:t>
            </a:r>
            <a:r>
              <a:rPr lang="de-DE" dirty="0"/>
              <a:t>/</a:t>
            </a:r>
            <a:r>
              <a:rPr lang="de-DE" dirty="0" err="1"/>
              <a:t>einrichtung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1377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Universität Bremen Logo">
            <a:extLst>
              <a:ext uri="{FF2B5EF4-FFF2-40B4-BE49-F238E27FC236}">
                <a16:creationId xmlns:a16="http://schemas.microsoft.com/office/drawing/2014/main" id="{EB31F0C0-C641-4656-9552-6E71E96221E6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602742" y="1569082"/>
            <a:ext cx="7212303" cy="2590040"/>
          </a:xfrm>
          <a:prstGeom prst="rect">
            <a:avLst/>
          </a:prstGeom>
        </p:spPr>
      </p:pic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8D1036FD-DAB8-43C4-8303-60C5254E01F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373747" y="1555530"/>
            <a:ext cx="8940073" cy="1616908"/>
          </a:xfrm>
          <a:prstGeom prst="rect">
            <a:avLst/>
          </a:prstGeom>
        </p:spPr>
        <p:txBody>
          <a:bodyPr lIns="0" tIns="0" rIns="0" bIns="0" anchor="t"/>
          <a:lstStyle>
            <a:lvl1pPr>
              <a:lnSpc>
                <a:spcPts val="5962"/>
              </a:lnSpc>
              <a:defRPr sz="5608" spc="257" baseline="0">
                <a:latin typeface="+mj-lt"/>
              </a:defRPr>
            </a:lvl1pPr>
          </a:lstStyle>
          <a:p>
            <a:pPr lvl="0"/>
            <a:r>
              <a:rPr lang="de-DE" dirty="0"/>
              <a:t>Platzhalter Name </a:t>
            </a:r>
            <a:br>
              <a:rPr lang="de-DE" dirty="0"/>
            </a:br>
            <a:r>
              <a:rPr lang="de-DE" dirty="0"/>
              <a:t>des Instituts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A4B7EE7D-B28B-4452-AB10-2B211111EA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373747" y="3507144"/>
            <a:ext cx="8940073" cy="1816609"/>
          </a:xfrm>
          <a:prstGeom prst="rect">
            <a:avLst/>
          </a:prstGeom>
        </p:spPr>
        <p:txBody>
          <a:bodyPr lIns="0" tIns="0" rIns="0" bIns="0" anchor="t"/>
          <a:lstStyle>
            <a:lvl1pPr>
              <a:lnSpc>
                <a:spcPts val="3973"/>
              </a:lnSpc>
              <a:defRPr sz="3124" spc="142" baseline="0">
                <a:latin typeface="+mj-lt"/>
              </a:defRPr>
            </a:lvl1pPr>
          </a:lstStyle>
          <a:p>
            <a:pPr lvl="0"/>
            <a:r>
              <a:rPr lang="de-DE" dirty="0"/>
              <a:t>Fachbereich 00</a:t>
            </a:r>
            <a:br>
              <a:rPr lang="de-DE" dirty="0"/>
            </a:br>
            <a:r>
              <a:rPr lang="de-DE" dirty="0"/>
              <a:t>Name des Fachbereichs</a:t>
            </a:r>
            <a:br>
              <a:rPr lang="de-DE" dirty="0"/>
            </a:br>
            <a:r>
              <a:rPr lang="de-DE" dirty="0"/>
              <a:t>auch zweizeilig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7F09D2F5-F39A-4712-8A79-5DF75CDE2D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8778" y="11767800"/>
            <a:ext cx="18904966" cy="387712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 lang="de-DE" sz="5010" smtClean="0">
                <a:effectLst/>
              </a:defRPr>
            </a:lvl1pPr>
          </a:lstStyle>
          <a:p>
            <a:r>
              <a:rPr lang="de-DE" dirty="0" err="1">
                <a:effectLst/>
                <a:latin typeface="Sharp Sans" pitchFamily="2" charset="77"/>
              </a:rPr>
              <a:t>Ipis</a:t>
            </a:r>
            <a:r>
              <a:rPr lang="de-DE" dirty="0">
                <a:effectLst/>
                <a:latin typeface="Sharp Sans" pitchFamily="2" charset="77"/>
              </a:rPr>
              <a:t> a </a:t>
            </a:r>
            <a:r>
              <a:rPr lang="de-DE" dirty="0" err="1">
                <a:effectLst/>
                <a:latin typeface="Sharp Sans" pitchFamily="2" charset="77"/>
              </a:rPr>
              <a:t>pa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duntis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mintemp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oribus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molorum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imporerum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voluptamet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fuga</a:t>
            </a:r>
            <a:r>
              <a:rPr lang="de-DE" dirty="0">
                <a:effectLst/>
                <a:latin typeface="Sharp Sans" pitchFamily="2" charset="77"/>
              </a:rPr>
              <a:t>. </a:t>
            </a:r>
            <a:r>
              <a:rPr lang="de-DE" dirty="0" err="1">
                <a:effectLst/>
                <a:latin typeface="Sharp Sans" pitchFamily="2" charset="77"/>
              </a:rPr>
              <a:t>Hil</a:t>
            </a:r>
            <a:r>
              <a:rPr lang="de-DE" dirty="0">
                <a:effectLst/>
                <a:latin typeface="Sharp Sans" pitchFamily="2" charset="77"/>
              </a:rPr>
              <a:t> et et </a:t>
            </a:r>
            <a:r>
              <a:rPr lang="de-DE" dirty="0" err="1">
                <a:effectLst/>
                <a:latin typeface="Sharp Sans" pitchFamily="2" charset="77"/>
              </a:rPr>
              <a:t>estibus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vendest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maios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dolorat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ioriataquunt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rem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vel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illentius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autae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alit</a:t>
            </a:r>
            <a:r>
              <a:rPr lang="de-DE" dirty="0">
                <a:effectLst/>
                <a:latin typeface="Sharp Sans" pitchFamily="2" charset="77"/>
              </a:rPr>
              <a:t>, </a:t>
            </a:r>
            <a:r>
              <a:rPr lang="de-DE" dirty="0" err="1">
                <a:effectLst/>
                <a:latin typeface="Sharp Sans" pitchFamily="2" charset="77"/>
              </a:rPr>
              <a:t>sequi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omnis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aborere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coribusdae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doles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consequ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asimaxi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maximus</a:t>
            </a:r>
            <a:r>
              <a:rPr lang="de-DE" dirty="0">
                <a:effectLst/>
                <a:latin typeface="Sharp Sans" pitchFamily="2" charset="77"/>
              </a:rPr>
              <a:t>.</a:t>
            </a:r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D3EC120D-8C5F-4D87-8ED4-BAC5D16C1C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779" y="6892213"/>
            <a:ext cx="18904964" cy="3888431"/>
          </a:xfrm>
        </p:spPr>
        <p:txBody>
          <a:bodyPr/>
          <a:lstStyle>
            <a:lvl1pPr>
              <a:lnSpc>
                <a:spcPct val="100000"/>
              </a:lnSpc>
              <a:defRPr sz="12021">
                <a:solidFill>
                  <a:schemeClr val="accent4"/>
                </a:solidFill>
              </a:defRPr>
            </a:lvl1pPr>
          </a:lstStyle>
          <a:p>
            <a:pPr lvl="0"/>
            <a:r>
              <a:rPr lang="de-DE" dirty="0"/>
              <a:t>Dies ist eine </a:t>
            </a:r>
            <a:br>
              <a:rPr lang="de-DE" dirty="0"/>
            </a:br>
            <a:r>
              <a:rPr lang="de-DE" dirty="0"/>
              <a:t>Headline</a:t>
            </a: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65A94706-0115-AD4F-A7FA-A1332B4043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68778" y="16766521"/>
            <a:ext cx="18904966" cy="20631807"/>
          </a:xfrm>
          <a:prstGeom prst="rect">
            <a:avLst/>
          </a:prstGeom>
        </p:spPr>
        <p:txBody>
          <a:bodyPr lIns="0" tIns="0" rIns="0" bIns="0"/>
          <a:lstStyle>
            <a:lvl1pPr marL="687005" marR="0" indent="-687005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-"/>
              <a:tabLst/>
              <a:defRPr sz="5010" b="0" i="0" spc="284" baseline="0">
                <a:latin typeface="+mn-lt"/>
                <a:ea typeface="Sharp Sans Medium" pitchFamily="2" charset="77"/>
                <a:cs typeface="Sharp Sans Medium" pitchFamily="2" charset="77"/>
              </a:defRPr>
            </a:lvl1pPr>
          </a:lstStyle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Zwischenheadline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Weitere Zwischenheadline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r>
              <a:rPr lang="de-DE" dirty="0" err="1">
                <a:effectLst/>
                <a:latin typeface="Sharp Sans" pitchFamily="2" charset="77"/>
              </a:rPr>
              <a:t>Ipis</a:t>
            </a:r>
            <a:r>
              <a:rPr lang="de-DE" dirty="0">
                <a:effectLst/>
                <a:latin typeface="Sharp Sans" pitchFamily="2" charset="77"/>
              </a:rPr>
              <a:t> a </a:t>
            </a:r>
            <a:r>
              <a:rPr lang="de-DE" dirty="0" err="1">
                <a:effectLst/>
                <a:latin typeface="Sharp Sans" pitchFamily="2" charset="77"/>
              </a:rPr>
              <a:t>pa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duntis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mintemp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oribus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molorum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imporerum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voluptamet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fuga</a:t>
            </a:r>
            <a:r>
              <a:rPr lang="de-DE" dirty="0">
                <a:effectLst/>
                <a:latin typeface="Sharp Sans" pitchFamily="2" charset="77"/>
              </a:rPr>
              <a:t>. </a:t>
            </a:r>
            <a:r>
              <a:rPr lang="de-DE" dirty="0" err="1">
                <a:effectLst/>
                <a:latin typeface="Sharp Sans" pitchFamily="2" charset="77"/>
              </a:rPr>
              <a:t>Hil</a:t>
            </a:r>
            <a:r>
              <a:rPr lang="de-DE" dirty="0">
                <a:effectLst/>
                <a:latin typeface="Sharp Sans" pitchFamily="2" charset="77"/>
              </a:rPr>
              <a:t> et et </a:t>
            </a:r>
            <a:r>
              <a:rPr lang="de-DE" dirty="0" err="1">
                <a:effectLst/>
                <a:latin typeface="Sharp Sans" pitchFamily="2" charset="77"/>
              </a:rPr>
              <a:t>estibus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vendest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maios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dolorat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ioriataquunt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rem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vel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illentius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autae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alit</a:t>
            </a:r>
            <a:r>
              <a:rPr lang="de-DE" dirty="0">
                <a:effectLst/>
                <a:latin typeface="Sharp Sans" pitchFamily="2" charset="77"/>
              </a:rPr>
              <a:t>, </a:t>
            </a:r>
            <a:r>
              <a:rPr lang="de-DE" dirty="0" err="1">
                <a:effectLst/>
                <a:latin typeface="Sharp Sans" pitchFamily="2" charset="77"/>
              </a:rPr>
              <a:t>sequi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omnis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aborere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coribusdae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doles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consequ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asimaxi</a:t>
            </a:r>
            <a:endParaRPr lang="de-DE" dirty="0">
              <a:effectLst/>
              <a:latin typeface="Sharp Sans" pitchFamily="2" charset="77"/>
            </a:endParaRPr>
          </a:p>
          <a:p>
            <a:endParaRPr lang="de-DE" dirty="0"/>
          </a:p>
          <a:p>
            <a:r>
              <a:rPr lang="de-DE" dirty="0" err="1">
                <a:effectLst/>
                <a:latin typeface="Sharp Sans" pitchFamily="2" charset="77"/>
              </a:rPr>
              <a:t>Ipis</a:t>
            </a:r>
            <a:r>
              <a:rPr lang="de-DE" dirty="0">
                <a:effectLst/>
                <a:latin typeface="Sharp Sans" pitchFamily="2" charset="77"/>
              </a:rPr>
              <a:t> a </a:t>
            </a:r>
            <a:r>
              <a:rPr lang="de-DE" dirty="0" err="1">
                <a:effectLst/>
                <a:latin typeface="Sharp Sans" pitchFamily="2" charset="77"/>
              </a:rPr>
              <a:t>pa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duntis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mintemp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oribus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molorum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imporerum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voluptamet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fuga</a:t>
            </a:r>
            <a:r>
              <a:rPr lang="de-DE" dirty="0">
                <a:effectLst/>
                <a:latin typeface="Sharp Sans" pitchFamily="2" charset="77"/>
              </a:rPr>
              <a:t>. </a:t>
            </a:r>
            <a:r>
              <a:rPr lang="de-DE" dirty="0" err="1">
                <a:effectLst/>
                <a:latin typeface="Sharp Sans" pitchFamily="2" charset="77"/>
              </a:rPr>
              <a:t>Hil</a:t>
            </a:r>
            <a:r>
              <a:rPr lang="de-DE" dirty="0">
                <a:effectLst/>
                <a:latin typeface="Sharp Sans" pitchFamily="2" charset="77"/>
              </a:rPr>
              <a:t> et et </a:t>
            </a:r>
            <a:r>
              <a:rPr lang="de-DE" dirty="0" err="1">
                <a:effectLst/>
                <a:latin typeface="Sharp Sans" pitchFamily="2" charset="77"/>
              </a:rPr>
              <a:t>estibus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vendest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maios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dolorat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ioriataquunt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rem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vel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illentius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autae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alit</a:t>
            </a:r>
            <a:r>
              <a:rPr lang="de-DE" dirty="0">
                <a:effectLst/>
                <a:latin typeface="Sharp Sans" pitchFamily="2" charset="77"/>
              </a:rPr>
              <a:t>, </a:t>
            </a:r>
            <a:r>
              <a:rPr lang="de-DE" dirty="0" err="1">
                <a:effectLst/>
                <a:latin typeface="Sharp Sans" pitchFamily="2" charset="77"/>
              </a:rPr>
              <a:t>sequi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omnis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aborere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coribusdae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doles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consequ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maximus</a:t>
            </a:r>
            <a:r>
              <a:rPr lang="de-DE" dirty="0">
                <a:effectLst/>
                <a:latin typeface="Sharp Sans" pitchFamily="2" charset="77"/>
              </a:rPr>
              <a:t>.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Zwischenheadline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 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Weitere Zwischenheadline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r>
              <a:rPr lang="de-DE" dirty="0" err="1">
                <a:effectLst/>
                <a:latin typeface="Sharp Sans" pitchFamily="2" charset="77"/>
              </a:rPr>
              <a:t>Ipis</a:t>
            </a:r>
            <a:r>
              <a:rPr lang="de-DE" dirty="0">
                <a:effectLst/>
                <a:latin typeface="Sharp Sans" pitchFamily="2" charset="77"/>
              </a:rPr>
              <a:t> a </a:t>
            </a:r>
            <a:r>
              <a:rPr lang="de-DE" dirty="0" err="1">
                <a:effectLst/>
                <a:latin typeface="Sharp Sans" pitchFamily="2" charset="77"/>
              </a:rPr>
              <a:t>pa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duntis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mintemp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oribus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molorum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imporerum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voluptamet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fuga</a:t>
            </a:r>
            <a:r>
              <a:rPr lang="de-DE" dirty="0">
                <a:effectLst/>
                <a:latin typeface="Sharp Sans" pitchFamily="2" charset="77"/>
              </a:rPr>
              <a:t>. </a:t>
            </a:r>
            <a:r>
              <a:rPr lang="de-DE" dirty="0" err="1">
                <a:effectLst/>
                <a:latin typeface="Sharp Sans" pitchFamily="2" charset="77"/>
              </a:rPr>
              <a:t>Hil</a:t>
            </a:r>
            <a:r>
              <a:rPr lang="de-DE" dirty="0">
                <a:effectLst/>
                <a:latin typeface="Sharp Sans" pitchFamily="2" charset="77"/>
              </a:rPr>
              <a:t> et et </a:t>
            </a:r>
            <a:r>
              <a:rPr lang="de-DE" dirty="0" err="1">
                <a:effectLst/>
                <a:latin typeface="Sharp Sans" pitchFamily="2" charset="77"/>
              </a:rPr>
              <a:t>estibus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vendest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maios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dolorat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ioriataquunt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rem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vel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illentius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autae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alit</a:t>
            </a:r>
            <a:r>
              <a:rPr lang="de-DE" dirty="0">
                <a:effectLst/>
                <a:latin typeface="Sharp Sans" pitchFamily="2" charset="77"/>
              </a:rPr>
              <a:t>, </a:t>
            </a:r>
            <a:r>
              <a:rPr lang="de-DE" dirty="0" err="1">
                <a:effectLst/>
                <a:latin typeface="Sharp Sans" pitchFamily="2" charset="77"/>
              </a:rPr>
              <a:t>sequi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omnis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aborere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coribusdae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doles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consequ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asimaxi</a:t>
            </a:r>
            <a:endParaRPr lang="de-DE" dirty="0">
              <a:effectLst/>
              <a:latin typeface="Sharp Sans" pitchFamily="2" charset="77"/>
            </a:endParaRPr>
          </a:p>
        </p:txBody>
      </p:sp>
      <p:grpSp>
        <p:nvGrpSpPr>
          <p:cNvPr id="16" name="Gruppieren 15" descr="Universität Bremen, Gestaltungselemente des Corporate Designs">
            <a:extLst>
              <a:ext uri="{FF2B5EF4-FFF2-40B4-BE49-F238E27FC236}">
                <a16:creationId xmlns:a16="http://schemas.microsoft.com/office/drawing/2014/main" id="{ACEF1E25-DA82-124B-9642-23716BB99E0E}"/>
              </a:ext>
            </a:extLst>
          </p:cNvPr>
          <p:cNvGrpSpPr/>
          <p:nvPr userDrawn="1"/>
        </p:nvGrpSpPr>
        <p:grpSpPr>
          <a:xfrm rot="16200000">
            <a:off x="12685254" y="25212214"/>
            <a:ext cx="5122208" cy="30492701"/>
            <a:chOff x="-32579637" y="7765689"/>
            <a:chExt cx="5122209" cy="30297440"/>
          </a:xfrm>
          <a:solidFill>
            <a:schemeClr val="accent1"/>
          </a:solidFill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DF33D3D2-F44B-5E42-8AB8-73B41526D3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29977708" y="7765689"/>
              <a:ext cx="2520280" cy="3029743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7228" dirty="0" err="1"/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2B2B9EA6-714D-3C40-8D56-C190BCF7A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32579636" y="7765689"/>
              <a:ext cx="2601929" cy="2024328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7228" dirty="0" err="1"/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BBCB5C3E-9796-E144-B27C-4215EFA23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32579637" y="28008969"/>
              <a:ext cx="2601929" cy="100541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7228" dirty="0" err="1"/>
            </a:p>
          </p:txBody>
        </p:sp>
      </p:grpSp>
      <p:sp>
        <p:nvSpPr>
          <p:cNvPr id="26" name="Textplatzhalter 7">
            <a:extLst>
              <a:ext uri="{FF2B5EF4-FFF2-40B4-BE49-F238E27FC236}">
                <a16:creationId xmlns:a16="http://schemas.microsoft.com/office/drawing/2014/main" id="{9E3436B1-2B36-194A-BFDB-C9D5FDDEED8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905077" y="29425156"/>
            <a:ext cx="6523164" cy="634225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508737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 sz="3006" spc="284" baseline="0">
                <a:latin typeface="Sharp Sans" pitchFamily="2" charset="77"/>
                <a:ea typeface="Sharp Sans" pitchFamily="2" charset="77"/>
                <a:cs typeface="Sharp Sans" pitchFamily="2" charset="77"/>
              </a:defRPr>
            </a:lvl1pPr>
          </a:lstStyle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Kontakt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Institut/Fachbereich/</a:t>
            </a:r>
            <a:br>
              <a:rPr lang="de-DE" dirty="0"/>
            </a:br>
            <a:r>
              <a:rPr lang="de-DE" dirty="0"/>
              <a:t>Dezernat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Straße 1, Gebäude XX, </a:t>
            </a:r>
            <a:r>
              <a:rPr lang="de-DE" dirty="0" err="1"/>
              <a:t>RaumXX</a:t>
            </a: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Vorname Nachname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Tel. 0421 218-XXXXX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 err="1"/>
              <a:t>muster@uni-bremen.de</a:t>
            </a: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 err="1"/>
              <a:t>www.uni-bremen,de</a:t>
            </a:r>
            <a:r>
              <a:rPr lang="de-DE" dirty="0"/>
              <a:t>/</a:t>
            </a:r>
            <a:br>
              <a:rPr lang="de-DE" dirty="0"/>
            </a:br>
            <a:r>
              <a:rPr lang="de-DE" dirty="0" err="1"/>
              <a:t>einrichtung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4344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Universität Bremen Logo">
            <a:extLst>
              <a:ext uri="{FF2B5EF4-FFF2-40B4-BE49-F238E27FC236}">
                <a16:creationId xmlns:a16="http://schemas.microsoft.com/office/drawing/2014/main" id="{EB31F0C0-C641-4656-9552-6E71E96221E6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602742" y="1569082"/>
            <a:ext cx="7212303" cy="2590040"/>
          </a:xfrm>
          <a:prstGeom prst="rect">
            <a:avLst/>
          </a:prstGeom>
        </p:spPr>
      </p:pic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8D1036FD-DAB8-43C4-8303-60C5254E01F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373747" y="1555530"/>
            <a:ext cx="8940073" cy="1616908"/>
          </a:xfrm>
          <a:prstGeom prst="rect">
            <a:avLst/>
          </a:prstGeom>
        </p:spPr>
        <p:txBody>
          <a:bodyPr lIns="0" tIns="0" rIns="0" bIns="0" anchor="t"/>
          <a:lstStyle>
            <a:lvl1pPr>
              <a:lnSpc>
                <a:spcPts val="5962"/>
              </a:lnSpc>
              <a:defRPr sz="5608" spc="257" baseline="0">
                <a:latin typeface="+mj-lt"/>
              </a:defRPr>
            </a:lvl1pPr>
          </a:lstStyle>
          <a:p>
            <a:pPr lvl="0"/>
            <a:r>
              <a:rPr lang="de-DE" dirty="0"/>
              <a:t>Platzhalter Name </a:t>
            </a:r>
            <a:br>
              <a:rPr lang="de-DE" dirty="0"/>
            </a:br>
            <a:r>
              <a:rPr lang="de-DE" dirty="0"/>
              <a:t>des Instituts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A4B7EE7D-B28B-4452-AB10-2B211111EA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373747" y="3507144"/>
            <a:ext cx="8940073" cy="1816609"/>
          </a:xfrm>
          <a:prstGeom prst="rect">
            <a:avLst/>
          </a:prstGeom>
        </p:spPr>
        <p:txBody>
          <a:bodyPr lIns="0" tIns="0" rIns="0" bIns="0" anchor="t"/>
          <a:lstStyle>
            <a:lvl1pPr>
              <a:lnSpc>
                <a:spcPts val="3973"/>
              </a:lnSpc>
              <a:defRPr sz="3124" spc="142" baseline="0">
                <a:latin typeface="+mj-lt"/>
              </a:defRPr>
            </a:lvl1pPr>
          </a:lstStyle>
          <a:p>
            <a:pPr lvl="0"/>
            <a:r>
              <a:rPr lang="de-DE" dirty="0"/>
              <a:t>Fachbereich 00</a:t>
            </a:r>
            <a:br>
              <a:rPr lang="de-DE" dirty="0"/>
            </a:br>
            <a:r>
              <a:rPr lang="de-DE" dirty="0"/>
              <a:t>Name des Fachbereichs</a:t>
            </a:r>
            <a:br>
              <a:rPr lang="de-DE" dirty="0"/>
            </a:br>
            <a:r>
              <a:rPr lang="de-DE" dirty="0"/>
              <a:t>auch zweizeilig</a:t>
            </a:r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D3EC120D-8C5F-4D87-8ED4-BAC5D16C1C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779" y="6892213"/>
            <a:ext cx="18904964" cy="3888431"/>
          </a:xfrm>
        </p:spPr>
        <p:txBody>
          <a:bodyPr/>
          <a:lstStyle>
            <a:lvl1pPr>
              <a:lnSpc>
                <a:spcPct val="100000"/>
              </a:lnSpc>
              <a:defRPr sz="1202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Dies ist eine </a:t>
            </a:r>
            <a:br>
              <a:rPr lang="de-DE" dirty="0"/>
            </a:br>
            <a:r>
              <a:rPr lang="de-DE" dirty="0"/>
              <a:t>Headline</a:t>
            </a: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65A94706-0115-AD4F-A7FA-A1332B4043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68778" y="16766521"/>
            <a:ext cx="18904966" cy="20631807"/>
          </a:xfrm>
          <a:prstGeom prst="rect">
            <a:avLst/>
          </a:prstGeom>
        </p:spPr>
        <p:txBody>
          <a:bodyPr lIns="0" tIns="0" rIns="0" bIns="0"/>
          <a:lstStyle>
            <a:lvl1pPr marL="687005" marR="0" indent="-687005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-"/>
              <a:tabLst/>
              <a:defRPr sz="5010" b="0" i="0" spc="284" baseline="0">
                <a:latin typeface="+mn-lt"/>
                <a:ea typeface="Sharp Sans Medium" pitchFamily="2" charset="77"/>
                <a:cs typeface="Sharp Sans Medium" pitchFamily="2" charset="77"/>
              </a:defRPr>
            </a:lvl1pPr>
          </a:lstStyle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Zwischenheadline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Weitere Zwischenheadline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r>
              <a:rPr lang="de-DE" dirty="0" err="1">
                <a:effectLst/>
                <a:latin typeface="Sharp Sans" pitchFamily="2" charset="77"/>
              </a:rPr>
              <a:t>Ipis</a:t>
            </a:r>
            <a:r>
              <a:rPr lang="de-DE" dirty="0">
                <a:effectLst/>
                <a:latin typeface="Sharp Sans" pitchFamily="2" charset="77"/>
              </a:rPr>
              <a:t> a </a:t>
            </a:r>
            <a:r>
              <a:rPr lang="de-DE" dirty="0" err="1">
                <a:effectLst/>
                <a:latin typeface="Sharp Sans" pitchFamily="2" charset="77"/>
              </a:rPr>
              <a:t>pa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duntis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mintemp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oribus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molorum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imporerum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voluptamet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fuga</a:t>
            </a:r>
            <a:r>
              <a:rPr lang="de-DE" dirty="0">
                <a:effectLst/>
                <a:latin typeface="Sharp Sans" pitchFamily="2" charset="77"/>
              </a:rPr>
              <a:t>. </a:t>
            </a:r>
            <a:r>
              <a:rPr lang="de-DE" dirty="0" err="1">
                <a:effectLst/>
                <a:latin typeface="Sharp Sans" pitchFamily="2" charset="77"/>
              </a:rPr>
              <a:t>Hil</a:t>
            </a:r>
            <a:r>
              <a:rPr lang="de-DE" dirty="0">
                <a:effectLst/>
                <a:latin typeface="Sharp Sans" pitchFamily="2" charset="77"/>
              </a:rPr>
              <a:t> et et </a:t>
            </a:r>
            <a:r>
              <a:rPr lang="de-DE" dirty="0" err="1">
                <a:effectLst/>
                <a:latin typeface="Sharp Sans" pitchFamily="2" charset="77"/>
              </a:rPr>
              <a:t>estibus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vendest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maios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dolorat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ioriataquunt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rem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vel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illentius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autae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alit</a:t>
            </a:r>
            <a:r>
              <a:rPr lang="de-DE" dirty="0">
                <a:effectLst/>
                <a:latin typeface="Sharp Sans" pitchFamily="2" charset="77"/>
              </a:rPr>
              <a:t>, </a:t>
            </a:r>
            <a:r>
              <a:rPr lang="de-DE" dirty="0" err="1">
                <a:effectLst/>
                <a:latin typeface="Sharp Sans" pitchFamily="2" charset="77"/>
              </a:rPr>
              <a:t>sequi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omnis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aborere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coribusdae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doles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consequ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asimaxi</a:t>
            </a:r>
            <a:endParaRPr lang="de-DE" dirty="0">
              <a:effectLst/>
              <a:latin typeface="Sharp Sans" pitchFamily="2" charset="77"/>
            </a:endParaRPr>
          </a:p>
          <a:p>
            <a:endParaRPr lang="de-DE" dirty="0"/>
          </a:p>
          <a:p>
            <a:r>
              <a:rPr lang="de-DE" dirty="0" err="1">
                <a:effectLst/>
                <a:latin typeface="Sharp Sans" pitchFamily="2" charset="77"/>
              </a:rPr>
              <a:t>Ipis</a:t>
            </a:r>
            <a:r>
              <a:rPr lang="de-DE" dirty="0">
                <a:effectLst/>
                <a:latin typeface="Sharp Sans" pitchFamily="2" charset="77"/>
              </a:rPr>
              <a:t> a </a:t>
            </a:r>
            <a:r>
              <a:rPr lang="de-DE" dirty="0" err="1">
                <a:effectLst/>
                <a:latin typeface="Sharp Sans" pitchFamily="2" charset="77"/>
              </a:rPr>
              <a:t>pa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duntis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mintemp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oribus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molorum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imporerum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voluptamet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fuga</a:t>
            </a:r>
            <a:r>
              <a:rPr lang="de-DE" dirty="0">
                <a:effectLst/>
                <a:latin typeface="Sharp Sans" pitchFamily="2" charset="77"/>
              </a:rPr>
              <a:t>. </a:t>
            </a:r>
            <a:r>
              <a:rPr lang="de-DE" dirty="0" err="1">
                <a:effectLst/>
                <a:latin typeface="Sharp Sans" pitchFamily="2" charset="77"/>
              </a:rPr>
              <a:t>Hil</a:t>
            </a:r>
            <a:r>
              <a:rPr lang="de-DE" dirty="0">
                <a:effectLst/>
                <a:latin typeface="Sharp Sans" pitchFamily="2" charset="77"/>
              </a:rPr>
              <a:t> et et </a:t>
            </a:r>
            <a:r>
              <a:rPr lang="de-DE" dirty="0" err="1">
                <a:effectLst/>
                <a:latin typeface="Sharp Sans" pitchFamily="2" charset="77"/>
              </a:rPr>
              <a:t>estibus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vendest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maios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dolorat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ioriataquunt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rem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vel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illentius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autae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alit</a:t>
            </a:r>
            <a:r>
              <a:rPr lang="de-DE" dirty="0">
                <a:effectLst/>
                <a:latin typeface="Sharp Sans" pitchFamily="2" charset="77"/>
              </a:rPr>
              <a:t>, </a:t>
            </a:r>
            <a:r>
              <a:rPr lang="de-DE" dirty="0" err="1">
                <a:effectLst/>
                <a:latin typeface="Sharp Sans" pitchFamily="2" charset="77"/>
              </a:rPr>
              <a:t>sequi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omnis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aborere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coribusdae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doles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consequ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maximus</a:t>
            </a:r>
            <a:r>
              <a:rPr lang="de-DE" dirty="0">
                <a:effectLst/>
                <a:latin typeface="Sharp Sans" pitchFamily="2" charset="77"/>
              </a:rPr>
              <a:t>.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Zwischenheadline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 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Weitere Zwischenheadline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r>
              <a:rPr lang="de-DE" dirty="0" err="1">
                <a:effectLst/>
                <a:latin typeface="Sharp Sans" pitchFamily="2" charset="77"/>
              </a:rPr>
              <a:t>Ipis</a:t>
            </a:r>
            <a:r>
              <a:rPr lang="de-DE" dirty="0">
                <a:effectLst/>
                <a:latin typeface="Sharp Sans" pitchFamily="2" charset="77"/>
              </a:rPr>
              <a:t> a </a:t>
            </a:r>
            <a:r>
              <a:rPr lang="de-DE" dirty="0" err="1">
                <a:effectLst/>
                <a:latin typeface="Sharp Sans" pitchFamily="2" charset="77"/>
              </a:rPr>
              <a:t>pa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duntis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mintemp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oribus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molorum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imporerum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voluptamet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fuga</a:t>
            </a:r>
            <a:r>
              <a:rPr lang="de-DE" dirty="0">
                <a:effectLst/>
                <a:latin typeface="Sharp Sans" pitchFamily="2" charset="77"/>
              </a:rPr>
              <a:t>. </a:t>
            </a:r>
            <a:r>
              <a:rPr lang="de-DE" dirty="0" err="1">
                <a:effectLst/>
                <a:latin typeface="Sharp Sans" pitchFamily="2" charset="77"/>
              </a:rPr>
              <a:t>Hil</a:t>
            </a:r>
            <a:r>
              <a:rPr lang="de-DE" dirty="0">
                <a:effectLst/>
                <a:latin typeface="Sharp Sans" pitchFamily="2" charset="77"/>
              </a:rPr>
              <a:t> et et </a:t>
            </a:r>
            <a:r>
              <a:rPr lang="de-DE" dirty="0" err="1">
                <a:effectLst/>
                <a:latin typeface="Sharp Sans" pitchFamily="2" charset="77"/>
              </a:rPr>
              <a:t>estibus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vendest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maios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dolorat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ioriataquunt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rem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vel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illentius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autae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alit</a:t>
            </a:r>
            <a:r>
              <a:rPr lang="de-DE" dirty="0">
                <a:effectLst/>
                <a:latin typeface="Sharp Sans" pitchFamily="2" charset="77"/>
              </a:rPr>
              <a:t>, </a:t>
            </a:r>
            <a:r>
              <a:rPr lang="de-DE" dirty="0" err="1">
                <a:effectLst/>
                <a:latin typeface="Sharp Sans" pitchFamily="2" charset="77"/>
              </a:rPr>
              <a:t>sequi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omnis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aborere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coribusdae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doles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consequ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asimaxi</a:t>
            </a:r>
            <a:endParaRPr lang="de-DE" dirty="0">
              <a:effectLst/>
              <a:latin typeface="Sharp Sans" pitchFamily="2" charset="77"/>
            </a:endParaRPr>
          </a:p>
        </p:txBody>
      </p:sp>
      <p:sp>
        <p:nvSpPr>
          <p:cNvPr id="26" name="Textplatzhalter 7">
            <a:extLst>
              <a:ext uri="{FF2B5EF4-FFF2-40B4-BE49-F238E27FC236}">
                <a16:creationId xmlns:a16="http://schemas.microsoft.com/office/drawing/2014/main" id="{9E3436B1-2B36-194A-BFDB-C9D5FDDEED8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905077" y="29265421"/>
            <a:ext cx="6523164" cy="648072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 sz="3006" spc="284" baseline="0">
                <a:latin typeface="Sharp Sans" pitchFamily="2" charset="77"/>
                <a:ea typeface="Sharp Sans" pitchFamily="2" charset="77"/>
                <a:cs typeface="Sharp Sans" pitchFamily="2" charset="77"/>
              </a:defRPr>
            </a:lvl1pPr>
          </a:lstStyle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Kontakt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Institut/Fachbereich/</a:t>
            </a:r>
            <a:br>
              <a:rPr lang="de-DE" dirty="0"/>
            </a:br>
            <a:r>
              <a:rPr lang="de-DE" dirty="0"/>
              <a:t>Dezernat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Straße 1, Gebäude XX, </a:t>
            </a:r>
            <a:r>
              <a:rPr lang="de-DE" dirty="0" err="1"/>
              <a:t>RaumXX</a:t>
            </a: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Vorname Nachname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/>
              <a:t>Tel. 0421 218-XXXXX</a:t>
            </a:r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 err="1"/>
              <a:t>muster@uni-bremen.de</a:t>
            </a: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lang="de-DE" dirty="0"/>
          </a:p>
          <a:p>
            <a:pPr marL="0" marR="0" lvl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de-DE" dirty="0" err="1"/>
              <a:t>www.uni-bremen,de</a:t>
            </a:r>
            <a:r>
              <a:rPr lang="de-DE" dirty="0"/>
              <a:t>/</a:t>
            </a:r>
            <a:br>
              <a:rPr lang="de-DE" dirty="0"/>
            </a:br>
            <a:r>
              <a:rPr lang="de-DE" dirty="0" err="1"/>
              <a:t>einrichtung</a:t>
            </a:r>
            <a:endParaRPr lang="de-DE" dirty="0"/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9B22D829-3DFC-D546-B30D-1B669A04B5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8778" y="11767800"/>
            <a:ext cx="18904966" cy="387712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 lang="de-DE" sz="5010" smtClean="0">
                <a:effectLst/>
              </a:defRPr>
            </a:lvl1pPr>
          </a:lstStyle>
          <a:p>
            <a:r>
              <a:rPr lang="de-DE" dirty="0" err="1">
                <a:effectLst/>
                <a:latin typeface="Sharp Sans" pitchFamily="2" charset="77"/>
              </a:rPr>
              <a:t>Ipis</a:t>
            </a:r>
            <a:r>
              <a:rPr lang="de-DE" dirty="0">
                <a:effectLst/>
                <a:latin typeface="Sharp Sans" pitchFamily="2" charset="77"/>
              </a:rPr>
              <a:t> a </a:t>
            </a:r>
            <a:r>
              <a:rPr lang="de-DE" dirty="0" err="1">
                <a:effectLst/>
                <a:latin typeface="Sharp Sans" pitchFamily="2" charset="77"/>
              </a:rPr>
              <a:t>pa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duntis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mintemp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oribus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molorum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imporerum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voluptamet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fuga</a:t>
            </a:r>
            <a:r>
              <a:rPr lang="de-DE" dirty="0">
                <a:effectLst/>
                <a:latin typeface="Sharp Sans" pitchFamily="2" charset="77"/>
              </a:rPr>
              <a:t>. </a:t>
            </a:r>
            <a:r>
              <a:rPr lang="de-DE" dirty="0" err="1">
                <a:effectLst/>
                <a:latin typeface="Sharp Sans" pitchFamily="2" charset="77"/>
              </a:rPr>
              <a:t>Hil</a:t>
            </a:r>
            <a:r>
              <a:rPr lang="de-DE" dirty="0">
                <a:effectLst/>
                <a:latin typeface="Sharp Sans" pitchFamily="2" charset="77"/>
              </a:rPr>
              <a:t> et et </a:t>
            </a:r>
            <a:r>
              <a:rPr lang="de-DE" dirty="0" err="1">
                <a:effectLst/>
                <a:latin typeface="Sharp Sans" pitchFamily="2" charset="77"/>
              </a:rPr>
              <a:t>estibus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vendest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maios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dolorat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ioriataquunt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rem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vel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illentius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doluptus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autae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doluptat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alit</a:t>
            </a:r>
            <a:r>
              <a:rPr lang="de-DE" dirty="0">
                <a:effectLst/>
                <a:latin typeface="Sharp Sans" pitchFamily="2" charset="77"/>
              </a:rPr>
              <a:t>, </a:t>
            </a:r>
            <a:r>
              <a:rPr lang="de-DE" dirty="0" err="1">
                <a:effectLst/>
                <a:latin typeface="Sharp Sans" pitchFamily="2" charset="77"/>
              </a:rPr>
              <a:t>sequi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omnis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aborere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coribusdae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doles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consequ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asimaxi</a:t>
            </a:r>
            <a:r>
              <a:rPr lang="de-DE" dirty="0">
                <a:effectLst/>
                <a:latin typeface="Sharp Sans" pitchFamily="2" charset="77"/>
              </a:rPr>
              <a:t> </a:t>
            </a:r>
            <a:r>
              <a:rPr lang="de-DE" dirty="0" err="1">
                <a:effectLst/>
                <a:latin typeface="Sharp Sans" pitchFamily="2" charset="77"/>
              </a:rPr>
              <a:t>maximus</a:t>
            </a:r>
            <a:r>
              <a:rPr lang="de-DE" dirty="0">
                <a:effectLst/>
                <a:latin typeface="Sharp Sans" pitchFamily="2" charset="77"/>
              </a:rPr>
              <a:t>.</a:t>
            </a:r>
          </a:p>
        </p:txBody>
      </p:sp>
      <p:grpSp>
        <p:nvGrpSpPr>
          <p:cNvPr id="20" name="Gruppieren 19" descr="Universität Bremen, Gestaltungselemente des Corporate Designs">
            <a:extLst>
              <a:ext uri="{FF2B5EF4-FFF2-40B4-BE49-F238E27FC236}">
                <a16:creationId xmlns:a16="http://schemas.microsoft.com/office/drawing/2014/main" id="{0B4DF28B-ACCB-B24D-AB16-694D8E1C0675}"/>
              </a:ext>
            </a:extLst>
          </p:cNvPr>
          <p:cNvGrpSpPr/>
          <p:nvPr userDrawn="1"/>
        </p:nvGrpSpPr>
        <p:grpSpPr>
          <a:xfrm rot="16200000">
            <a:off x="12685254" y="25212214"/>
            <a:ext cx="5122208" cy="30492701"/>
            <a:chOff x="-32579637" y="7765689"/>
            <a:chExt cx="5122209" cy="30297440"/>
          </a:xfrm>
          <a:solidFill>
            <a:schemeClr val="accent1"/>
          </a:solidFill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BEDB5DB2-52EA-D94B-8E92-B416C47D4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29977708" y="7765689"/>
              <a:ext cx="2520280" cy="3029743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7228" dirty="0" err="1"/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70042AE5-4D12-9443-9D21-6A3E4F5936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32579636" y="7765689"/>
              <a:ext cx="2601929" cy="202432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7228" dirty="0" err="1"/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6EEF942A-5CF5-AF43-8D3D-1D59F37E4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32579637" y="28008969"/>
              <a:ext cx="2601929" cy="10054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7228" dirty="0" err="1"/>
            </a:p>
          </p:txBody>
        </p:sp>
      </p:grpSp>
    </p:spTree>
    <p:extLst>
      <p:ext uri="{BB962C8B-B14F-4D97-AF65-F5344CB8AC3E}">
        <p14:creationId xmlns:p14="http://schemas.microsoft.com/office/powerpoint/2010/main" val="4279052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platzhalter 9">
            <a:extLst>
              <a:ext uri="{FF2B5EF4-FFF2-40B4-BE49-F238E27FC236}">
                <a16:creationId xmlns:a16="http://schemas.microsoft.com/office/drawing/2014/main" id="{23F1811E-5942-4805-9284-1D740693F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601" y="11215813"/>
            <a:ext cx="26511123" cy="63547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Dies ist eine </a:t>
            </a:r>
            <a:br>
              <a:rPr lang="de-DE" dirty="0"/>
            </a:br>
            <a:r>
              <a:rPr lang="de-DE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496844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1" r:id="rId2"/>
    <p:sldLayoutId id="2147483663" r:id="rId3"/>
    <p:sldLayoutId id="2147483662" r:id="rId4"/>
  </p:sldLayoutIdLst>
  <p:txStyles>
    <p:titleStyle>
      <a:lvl1pPr algn="l" defTabSz="5087374" rtl="0" eaLnBrk="1" latinLnBrk="0" hangingPunct="1">
        <a:lnSpc>
          <a:spcPts val="23422"/>
        </a:lnSpc>
        <a:spcBef>
          <a:spcPct val="0"/>
        </a:spcBef>
        <a:buNone/>
        <a:defRPr sz="19161" kern="1200" spc="497" baseline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5087374" rtl="0" eaLnBrk="1" latinLnBrk="0" hangingPunct="1">
        <a:lnSpc>
          <a:spcPts val="9651"/>
        </a:lnSpc>
        <a:spcBef>
          <a:spcPts val="0"/>
        </a:spcBef>
        <a:buFont typeface="Wingdings 3" panose="05040102010807070707" pitchFamily="18" charset="2"/>
        <a:buNone/>
        <a:defRPr sz="6814" kern="1200" spc="162" baseline="0">
          <a:solidFill>
            <a:schemeClr val="tx1"/>
          </a:solidFill>
          <a:latin typeface="+mn-lt"/>
          <a:ea typeface="+mn-ea"/>
          <a:cs typeface="+mn-cs"/>
        </a:defRPr>
      </a:lvl1pPr>
      <a:lvl2pPr marL="757103" indent="-757103" algn="l" defTabSz="5087374" rtl="0" eaLnBrk="1" latinLnBrk="0" hangingPunct="1">
        <a:lnSpc>
          <a:spcPts val="9651"/>
        </a:lnSpc>
        <a:spcBef>
          <a:spcPts val="0"/>
        </a:spcBef>
        <a:buFont typeface="Arial" panose="020B0604020202020204" pitchFamily="34" charset="0"/>
        <a:buChar char="‒"/>
        <a:defRPr sz="6814" kern="1200" spc="162" baseline="0">
          <a:solidFill>
            <a:schemeClr val="tx1"/>
          </a:solidFill>
          <a:latin typeface="+mn-lt"/>
          <a:ea typeface="+mn-ea"/>
          <a:cs typeface="+mn-cs"/>
        </a:defRPr>
      </a:lvl2pPr>
      <a:lvl3pPr marL="1536739" indent="-779638" algn="l" defTabSz="5087374" rtl="0" eaLnBrk="1" latinLnBrk="0" hangingPunct="1">
        <a:lnSpc>
          <a:spcPts val="9651"/>
        </a:lnSpc>
        <a:spcBef>
          <a:spcPts val="0"/>
        </a:spcBef>
        <a:buFont typeface="Arial" panose="020B0604020202020204" pitchFamily="34" charset="0"/>
        <a:buChar char="‒"/>
        <a:defRPr sz="6814" kern="1200" spc="162" baseline="0">
          <a:solidFill>
            <a:schemeClr val="tx1"/>
          </a:solidFill>
          <a:latin typeface="+mn-lt"/>
          <a:ea typeface="+mn-ea"/>
          <a:cs typeface="+mn-cs"/>
        </a:defRPr>
      </a:lvl3pPr>
      <a:lvl4pPr marL="2293844" indent="-757103" algn="l" defTabSz="5087374" rtl="0" eaLnBrk="1" latinLnBrk="0" hangingPunct="1">
        <a:lnSpc>
          <a:spcPts val="9651"/>
        </a:lnSpc>
        <a:spcBef>
          <a:spcPts val="0"/>
        </a:spcBef>
        <a:buFont typeface="Arial" panose="020B0604020202020204" pitchFamily="34" charset="0"/>
        <a:buChar char="‒"/>
        <a:defRPr sz="6814" kern="1200" spc="162" baseline="0">
          <a:solidFill>
            <a:schemeClr val="tx1"/>
          </a:solidFill>
          <a:latin typeface="+mn-lt"/>
          <a:ea typeface="+mn-ea"/>
          <a:cs typeface="+mn-cs"/>
        </a:defRPr>
      </a:lvl4pPr>
      <a:lvl5pPr marL="3050948" indent="-757103" algn="l" defTabSz="5087374" rtl="0" eaLnBrk="1" latinLnBrk="0" hangingPunct="1">
        <a:lnSpc>
          <a:spcPts val="9651"/>
        </a:lnSpc>
        <a:spcBef>
          <a:spcPts val="0"/>
        </a:spcBef>
        <a:buFont typeface="Arial" panose="020B0604020202020204" pitchFamily="34" charset="0"/>
        <a:buChar char="‒"/>
        <a:defRPr sz="6814" kern="1200" spc="162" baseline="0">
          <a:solidFill>
            <a:schemeClr val="tx1"/>
          </a:solidFill>
          <a:latin typeface="+mn-lt"/>
          <a:ea typeface="+mn-ea"/>
          <a:cs typeface="+mn-cs"/>
        </a:defRPr>
      </a:lvl5pPr>
      <a:lvl6pPr marL="13990288" indent="-1271845" algn="l" defTabSz="5087374" rtl="0" eaLnBrk="1" latinLnBrk="0" hangingPunct="1">
        <a:lnSpc>
          <a:spcPct val="90000"/>
        </a:lnSpc>
        <a:spcBef>
          <a:spcPts val="2782"/>
        </a:spcBef>
        <a:buFont typeface="Arial" panose="020B0604020202020204" pitchFamily="34" charset="0"/>
        <a:buChar char="•"/>
        <a:defRPr sz="10021" kern="1200">
          <a:solidFill>
            <a:schemeClr val="tx1"/>
          </a:solidFill>
          <a:latin typeface="+mn-lt"/>
          <a:ea typeface="+mn-ea"/>
          <a:cs typeface="+mn-cs"/>
        </a:defRPr>
      </a:lvl6pPr>
      <a:lvl7pPr marL="16533982" indent="-1271845" algn="l" defTabSz="5087374" rtl="0" eaLnBrk="1" latinLnBrk="0" hangingPunct="1">
        <a:lnSpc>
          <a:spcPct val="90000"/>
        </a:lnSpc>
        <a:spcBef>
          <a:spcPts val="2782"/>
        </a:spcBef>
        <a:buFont typeface="Arial" panose="020B0604020202020204" pitchFamily="34" charset="0"/>
        <a:buChar char="•"/>
        <a:defRPr sz="10021" kern="1200">
          <a:solidFill>
            <a:schemeClr val="tx1"/>
          </a:solidFill>
          <a:latin typeface="+mn-lt"/>
          <a:ea typeface="+mn-ea"/>
          <a:cs typeface="+mn-cs"/>
        </a:defRPr>
      </a:lvl7pPr>
      <a:lvl8pPr marL="19077664" indent="-1271845" algn="l" defTabSz="5087374" rtl="0" eaLnBrk="1" latinLnBrk="0" hangingPunct="1">
        <a:lnSpc>
          <a:spcPct val="90000"/>
        </a:lnSpc>
        <a:spcBef>
          <a:spcPts val="2782"/>
        </a:spcBef>
        <a:buFont typeface="Arial" panose="020B0604020202020204" pitchFamily="34" charset="0"/>
        <a:buChar char="•"/>
        <a:defRPr sz="10021" kern="1200">
          <a:solidFill>
            <a:schemeClr val="tx1"/>
          </a:solidFill>
          <a:latin typeface="+mn-lt"/>
          <a:ea typeface="+mn-ea"/>
          <a:cs typeface="+mn-cs"/>
        </a:defRPr>
      </a:lvl8pPr>
      <a:lvl9pPr marL="21621347" indent="-1271845" algn="l" defTabSz="5087374" rtl="0" eaLnBrk="1" latinLnBrk="0" hangingPunct="1">
        <a:lnSpc>
          <a:spcPct val="90000"/>
        </a:lnSpc>
        <a:spcBef>
          <a:spcPts val="2782"/>
        </a:spcBef>
        <a:buFont typeface="Arial" panose="020B0604020202020204" pitchFamily="34" charset="0"/>
        <a:buChar char="•"/>
        <a:defRPr sz="1002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087374" rtl="0" eaLnBrk="1" latinLnBrk="0" hangingPunct="1">
        <a:defRPr sz="10021" kern="1200">
          <a:solidFill>
            <a:schemeClr val="tx1"/>
          </a:solidFill>
          <a:latin typeface="+mn-lt"/>
          <a:ea typeface="+mn-ea"/>
          <a:cs typeface="+mn-cs"/>
        </a:defRPr>
      </a:lvl1pPr>
      <a:lvl2pPr marL="2543689" algn="l" defTabSz="5087374" rtl="0" eaLnBrk="1" latinLnBrk="0" hangingPunct="1">
        <a:defRPr sz="10021" kern="1200">
          <a:solidFill>
            <a:schemeClr val="tx1"/>
          </a:solidFill>
          <a:latin typeface="+mn-lt"/>
          <a:ea typeface="+mn-ea"/>
          <a:cs typeface="+mn-cs"/>
        </a:defRPr>
      </a:lvl2pPr>
      <a:lvl3pPr marL="5087374" algn="l" defTabSz="5087374" rtl="0" eaLnBrk="1" latinLnBrk="0" hangingPunct="1">
        <a:defRPr sz="10021" kern="1200">
          <a:solidFill>
            <a:schemeClr val="tx1"/>
          </a:solidFill>
          <a:latin typeface="+mn-lt"/>
          <a:ea typeface="+mn-ea"/>
          <a:cs typeface="+mn-cs"/>
        </a:defRPr>
      </a:lvl3pPr>
      <a:lvl4pPr marL="7631064" algn="l" defTabSz="5087374" rtl="0" eaLnBrk="1" latinLnBrk="0" hangingPunct="1">
        <a:defRPr sz="10021" kern="1200">
          <a:solidFill>
            <a:schemeClr val="tx1"/>
          </a:solidFill>
          <a:latin typeface="+mn-lt"/>
          <a:ea typeface="+mn-ea"/>
          <a:cs typeface="+mn-cs"/>
        </a:defRPr>
      </a:lvl4pPr>
      <a:lvl5pPr marL="10174756" algn="l" defTabSz="5087374" rtl="0" eaLnBrk="1" latinLnBrk="0" hangingPunct="1">
        <a:defRPr sz="10021" kern="1200">
          <a:solidFill>
            <a:schemeClr val="tx1"/>
          </a:solidFill>
          <a:latin typeface="+mn-lt"/>
          <a:ea typeface="+mn-ea"/>
          <a:cs typeface="+mn-cs"/>
        </a:defRPr>
      </a:lvl5pPr>
      <a:lvl6pPr marL="12718438" algn="l" defTabSz="5087374" rtl="0" eaLnBrk="1" latinLnBrk="0" hangingPunct="1">
        <a:defRPr sz="10021" kern="1200">
          <a:solidFill>
            <a:schemeClr val="tx1"/>
          </a:solidFill>
          <a:latin typeface="+mn-lt"/>
          <a:ea typeface="+mn-ea"/>
          <a:cs typeface="+mn-cs"/>
        </a:defRPr>
      </a:lvl6pPr>
      <a:lvl7pPr marL="15262126" algn="l" defTabSz="5087374" rtl="0" eaLnBrk="1" latinLnBrk="0" hangingPunct="1">
        <a:defRPr sz="10021" kern="1200">
          <a:solidFill>
            <a:schemeClr val="tx1"/>
          </a:solidFill>
          <a:latin typeface="+mn-lt"/>
          <a:ea typeface="+mn-ea"/>
          <a:cs typeface="+mn-cs"/>
        </a:defRPr>
      </a:lvl7pPr>
      <a:lvl8pPr marL="17805815" algn="l" defTabSz="5087374" rtl="0" eaLnBrk="1" latinLnBrk="0" hangingPunct="1">
        <a:defRPr sz="10021" kern="1200">
          <a:solidFill>
            <a:schemeClr val="tx1"/>
          </a:solidFill>
          <a:latin typeface="+mn-lt"/>
          <a:ea typeface="+mn-ea"/>
          <a:cs typeface="+mn-cs"/>
        </a:defRPr>
      </a:lvl8pPr>
      <a:lvl9pPr marL="20349508" algn="l" defTabSz="5087374" rtl="0" eaLnBrk="1" latinLnBrk="0" hangingPunct="1">
        <a:defRPr sz="100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5" userDrawn="1">
          <p15:clr>
            <a:srgbClr val="F26B43"/>
          </p15:clr>
        </p15:guide>
        <p15:guide id="2" pos="9605" userDrawn="1">
          <p15:clr>
            <a:srgbClr val="F26B43"/>
          </p15:clr>
        </p15:guide>
        <p15:guide id="3" pos="11192" userDrawn="1">
          <p15:clr>
            <a:srgbClr val="F26B43"/>
          </p15:clr>
        </p15:guide>
        <p15:guide id="4" pos="8016" userDrawn="1">
          <p15:clr>
            <a:srgbClr val="F26B43"/>
          </p15:clr>
        </p15:guide>
        <p15:guide id="5" pos="6373" userDrawn="1">
          <p15:clr>
            <a:srgbClr val="F26B43"/>
          </p15:clr>
        </p15:guide>
        <p15:guide id="6" pos="12835" userDrawn="1">
          <p15:clr>
            <a:srgbClr val="F26B43"/>
          </p15:clr>
        </p15:guide>
        <p15:guide id="7" pos="14428" userDrawn="1">
          <p15:clr>
            <a:srgbClr val="F26B43"/>
          </p15:clr>
        </p15:guide>
        <p15:guide id="8" pos="4784" userDrawn="1">
          <p15:clr>
            <a:srgbClr val="F26B43"/>
          </p15:clr>
        </p15:guide>
        <p15:guide id="9" pos="3193" userDrawn="1">
          <p15:clr>
            <a:srgbClr val="F26B43"/>
          </p15:clr>
        </p15:guide>
        <p15:guide id="10" pos="16015" userDrawn="1">
          <p15:clr>
            <a:srgbClr val="F26B43"/>
          </p15:clr>
        </p15:guide>
        <p15:guide id="11" pos="17603" userDrawn="1">
          <p15:clr>
            <a:srgbClr val="F26B43"/>
          </p15:clr>
        </p15:guide>
        <p15:guide id="12" pos="1605" userDrawn="1">
          <p15:clr>
            <a:srgbClr val="F26B43"/>
          </p15:clr>
        </p15:guide>
        <p15:guide id="13" orient="horz" pos="1593" userDrawn="1">
          <p15:clr>
            <a:srgbClr val="F26B43"/>
          </p15:clr>
        </p15:guide>
        <p15:guide id="17" orient="horz" pos="255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2 Fachbereichsbezeichnung">
            <a:extLst>
              <a:ext uri="{FF2B5EF4-FFF2-40B4-BE49-F238E27FC236}">
                <a16:creationId xmlns:a16="http://schemas.microsoft.com/office/drawing/2014/main" id="{6F6584ED-B4CA-B645-94BF-B2510AB4D3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Logos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institution</a:t>
            </a:r>
            <a:endParaRPr lang="de-DE" dirty="0"/>
          </a:p>
        </p:txBody>
      </p:sp>
      <p:sp>
        <p:nvSpPr>
          <p:cNvPr id="9" name="3 Headline">
            <a:extLst>
              <a:ext uri="{FF2B5EF4-FFF2-40B4-BE49-F238E27FC236}">
                <a16:creationId xmlns:a16="http://schemas.microsoft.com/office/drawing/2014/main" id="{FB2B9360-3CEF-AB4B-871B-4D92AC60F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Title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Poster</a:t>
            </a:r>
          </a:p>
        </p:txBody>
      </p:sp>
      <p:sp>
        <p:nvSpPr>
          <p:cNvPr id="10" name="4 Haupterläuterung">
            <a:extLst>
              <a:ext uri="{FF2B5EF4-FFF2-40B4-BE49-F238E27FC236}">
                <a16:creationId xmlns:a16="http://schemas.microsoft.com/office/drawing/2014/main" id="{770D8A41-DECC-D54E-A5D5-1FD98F8D75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83507" y="9538875"/>
            <a:ext cx="21459615" cy="3877127"/>
          </a:xfrm>
        </p:spPr>
        <p:txBody>
          <a:bodyPr/>
          <a:lstStyle/>
          <a:p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English Language, </a:t>
            </a:r>
            <a:r>
              <a:rPr lang="de-DE" dirty="0" err="1"/>
              <a:t>print</a:t>
            </a:r>
            <a:r>
              <a:rPr lang="de-DE" dirty="0"/>
              <a:t>: </a:t>
            </a:r>
            <a:r>
              <a:rPr lang="pt-BR" dirty="0"/>
              <a:t>A0 (841 x 1189 mm)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dirty="0"/>
              <a:t>Short and descriptive Title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dirty="0"/>
              <a:t>Clear flow from section to section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dirty="0"/>
              <a:t>All figures are labeled and readable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dirty="0"/>
              <a:t>Grammar and spelling checked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dirty="0"/>
              <a:t>Poster saved as high-quality PDF </a:t>
            </a:r>
          </a:p>
          <a:p>
            <a:endParaRPr lang="pt-BR" dirty="0"/>
          </a:p>
          <a:p>
            <a:endParaRPr lang="en-US" b="1" dirty="0"/>
          </a:p>
          <a:p>
            <a:r>
              <a:rPr lang="en-US" b="1" dirty="0"/>
              <a:t>📊 Figures and Visuals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Use </a:t>
            </a:r>
            <a:r>
              <a:rPr lang="en-US" sz="5000" b="1" dirty="0"/>
              <a:t>high-resolution images</a:t>
            </a:r>
            <a:r>
              <a:rPr lang="en-US" sz="5000" dirty="0"/>
              <a:t> and </a:t>
            </a:r>
            <a:r>
              <a:rPr lang="en-US" sz="5000" b="1" dirty="0"/>
              <a:t>vector graphics</a:t>
            </a:r>
            <a:r>
              <a:rPr lang="en-US" sz="50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Every figure/table must have: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5000" dirty="0"/>
              <a:t>A </a:t>
            </a:r>
            <a:r>
              <a:rPr lang="en-US" sz="5000" b="1" dirty="0"/>
              <a:t>clear caption</a:t>
            </a:r>
            <a:endParaRPr lang="en-US" sz="5000"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5000" dirty="0"/>
              <a:t>Proper </a:t>
            </a:r>
            <a:r>
              <a:rPr lang="en-US" sz="5000" b="1" dirty="0"/>
              <a:t>labels</a:t>
            </a:r>
            <a:r>
              <a:rPr lang="en-US" sz="5000" dirty="0"/>
              <a:t> and </a:t>
            </a:r>
            <a:r>
              <a:rPr lang="en-US" sz="5000" b="1" dirty="0"/>
              <a:t>units</a:t>
            </a:r>
            <a:endParaRPr lang="en-US" sz="5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Visuals should </a:t>
            </a:r>
            <a:r>
              <a:rPr lang="en-US" sz="5000" b="1" dirty="0"/>
              <a:t>support</a:t>
            </a:r>
            <a:r>
              <a:rPr lang="en-US" sz="5000" dirty="0"/>
              <a:t> your key message, not just decorate.</a:t>
            </a:r>
          </a:p>
          <a:p>
            <a:pPr marL="685800" indent="-685800">
              <a:buFontTx/>
              <a:buChar char="-"/>
            </a:pPr>
            <a:endParaRPr lang="pt-BR" sz="5000" dirty="0"/>
          </a:p>
          <a:p>
            <a:r>
              <a:rPr lang="en-US" b="1" dirty="0"/>
              <a:t>📝 Content and Language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 </a:t>
            </a:r>
            <a:r>
              <a:rPr lang="en-US" b="1" dirty="0"/>
              <a:t>concise</a:t>
            </a:r>
            <a:r>
              <a:rPr lang="en-US" dirty="0"/>
              <a:t>, </a:t>
            </a:r>
            <a:r>
              <a:rPr lang="en-US" b="1" dirty="0"/>
              <a:t>active</a:t>
            </a:r>
            <a:r>
              <a:rPr lang="en-US" dirty="0"/>
              <a:t>, and </a:t>
            </a:r>
            <a:r>
              <a:rPr lang="en-US" b="1" dirty="0"/>
              <a:t>precise</a:t>
            </a:r>
            <a:r>
              <a:rPr lang="en-US" dirty="0"/>
              <a:t> language.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Avoid long paragraphs – use </a:t>
            </a:r>
            <a:r>
              <a:rPr lang="en-US" b="1" dirty="0"/>
              <a:t>bullet points</a:t>
            </a:r>
            <a:r>
              <a:rPr lang="en-US" dirty="0"/>
              <a:t> or short blocks of text.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Minimize jargon; explain terms if needed.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Highlight key findings and their relevance.</a:t>
            </a:r>
          </a:p>
          <a:p>
            <a:pPr marL="685800" indent="-685800">
              <a:buFontTx/>
              <a:buChar char="-"/>
            </a:pPr>
            <a:endParaRPr lang="pt-BR" dirty="0"/>
          </a:p>
          <a:p>
            <a:endParaRPr lang="de-DE" dirty="0"/>
          </a:p>
        </p:txBody>
      </p:sp>
      <p:sp>
        <p:nvSpPr>
          <p:cNvPr id="13" name="5 Weiterer Inhalt">
            <a:extLst>
              <a:ext uri="{FF2B5EF4-FFF2-40B4-BE49-F238E27FC236}">
                <a16:creationId xmlns:a16="http://schemas.microsoft.com/office/drawing/2014/main" id="{E140241E-1FA6-3E46-A927-C047EC71D9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783508" y="26832004"/>
            <a:ext cx="21459615" cy="2063180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de-DE" b="1" dirty="0">
                <a:solidFill>
                  <a:schemeClr val="accent4"/>
                </a:solidFill>
              </a:rPr>
              <a:t>Subheadline</a:t>
            </a:r>
          </a:p>
          <a:p>
            <a:r>
              <a:rPr lang="en-US" dirty="0"/>
              <a:t>Use a logical, easy-to-follow layout, typically in columns: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Title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Authors and Affiliations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Introduction / Background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Objectives / Research Question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Methods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Results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Discussion / Interpretation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Conclusion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References</a:t>
            </a:r>
            <a:r>
              <a:rPr lang="en-US" dirty="0"/>
              <a:t> (brief)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Acknowledgments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Contact Information / QR code</a:t>
            </a:r>
            <a:endParaRPr lang="en-US" dirty="0"/>
          </a:p>
        </p:txBody>
      </p:sp>
      <p:sp>
        <p:nvSpPr>
          <p:cNvPr id="15" name="Logo 1" descr="Platzhalter Logo 1">
            <a:extLst>
              <a:ext uri="{FF2B5EF4-FFF2-40B4-BE49-F238E27FC236}">
                <a16:creationId xmlns:a16="http://schemas.microsoft.com/office/drawing/2014/main" id="{B2FFB7E0-1ED5-974D-9FDC-50771EA1AB2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4" name="Logo 2" descr="Platzhalter Logo 2">
            <a:extLst>
              <a:ext uri="{FF2B5EF4-FFF2-40B4-BE49-F238E27FC236}">
                <a16:creationId xmlns:a16="http://schemas.microsoft.com/office/drawing/2014/main" id="{999631CC-BCC9-CD42-8C90-EA80166B0AE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2E7EA57-D2FA-45F2-BD35-1D338B350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4176" y="912382"/>
            <a:ext cx="10309124" cy="21634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27AA09-8717-4E55-9FC5-920373120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4927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high-resolution images</a:t>
            </a: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vector graphics</a:t>
            </a: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 figure/table must have: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clear caption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Proper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labels</a:t>
            </a: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units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Visuals should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</a:t>
            </a: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your key message, not just decorate.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F087B9-8281-4B80-B835-A7438BA5E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304927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Title is short and descriptive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467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FC345DF-357C-45A5-8F61-385762AD9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2 Fachbereichsbezeichnung">
            <a:extLst>
              <a:ext uri="{FF2B5EF4-FFF2-40B4-BE49-F238E27FC236}">
                <a16:creationId xmlns:a16="http://schemas.microsoft.com/office/drawing/2014/main" id="{B8959B88-2853-4B11-A010-65F8083775A2}"/>
              </a:ext>
            </a:extLst>
          </p:cNvPr>
          <p:cNvSpPr txBox="1">
            <a:spLocks/>
          </p:cNvSpPr>
          <p:nvPr/>
        </p:nvSpPr>
        <p:spPr>
          <a:xfrm>
            <a:off x="20373747" y="3507144"/>
            <a:ext cx="8940073" cy="1816609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5087374" rtl="0" eaLnBrk="1" latinLnBrk="0" hangingPunct="1">
              <a:lnSpc>
                <a:spcPts val="3973"/>
              </a:lnSpc>
              <a:spcBef>
                <a:spcPts val="0"/>
              </a:spcBef>
              <a:buFont typeface="Wingdings 3" panose="05040102010807070707" pitchFamily="18" charset="2"/>
              <a:buNone/>
              <a:defRPr sz="3124" kern="1200" spc="142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57103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739" indent="-779638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93844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50948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990288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533982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077664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21347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Logos of your institution</a:t>
            </a:r>
            <a:endParaRPr lang="de-DE" dirty="0"/>
          </a:p>
        </p:txBody>
      </p:sp>
      <p:sp>
        <p:nvSpPr>
          <p:cNvPr id="12" name="3 Headline">
            <a:extLst>
              <a:ext uri="{FF2B5EF4-FFF2-40B4-BE49-F238E27FC236}">
                <a16:creationId xmlns:a16="http://schemas.microsoft.com/office/drawing/2014/main" id="{5A641CF9-F565-41B9-8365-4524FBEB4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202" y="7324259"/>
            <a:ext cx="21388921" cy="3888431"/>
          </a:xfrm>
        </p:spPr>
        <p:txBody>
          <a:bodyPr/>
          <a:lstStyle/>
          <a:p>
            <a:r>
              <a:rPr lang="de-DE" dirty="0"/>
              <a:t>Title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Poster</a:t>
            </a:r>
          </a:p>
        </p:txBody>
      </p:sp>
      <p:sp>
        <p:nvSpPr>
          <p:cNvPr id="13" name="4 Haupterläuterung">
            <a:extLst>
              <a:ext uri="{FF2B5EF4-FFF2-40B4-BE49-F238E27FC236}">
                <a16:creationId xmlns:a16="http://schemas.microsoft.com/office/drawing/2014/main" id="{55C07468-2915-45A2-BE6F-DABC6E16A44C}"/>
              </a:ext>
            </a:extLst>
          </p:cNvPr>
          <p:cNvSpPr txBox="1">
            <a:spLocks/>
          </p:cNvSpPr>
          <p:nvPr/>
        </p:nvSpPr>
        <p:spPr>
          <a:xfrm>
            <a:off x="7783507" y="9538875"/>
            <a:ext cx="21459615" cy="387712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 sz="5010" kern="1200" spc="284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7103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739" indent="-779638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93844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50948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990288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533982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077664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21347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English Language, </a:t>
            </a:r>
            <a:r>
              <a:rPr lang="de-DE" dirty="0" err="1"/>
              <a:t>print</a:t>
            </a:r>
            <a:r>
              <a:rPr lang="de-DE" dirty="0"/>
              <a:t>: </a:t>
            </a:r>
            <a:r>
              <a:rPr lang="pt-BR" dirty="0"/>
              <a:t>A0 (841 x 1189 mm)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dirty="0"/>
              <a:t>Short and descriptive Title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dirty="0"/>
              <a:t>Clear flow from section to section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dirty="0"/>
              <a:t>All figures are labeled and readable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dirty="0"/>
              <a:t>Grammar and spelling checked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dirty="0"/>
              <a:t>Poster saved as high-quality PDF </a:t>
            </a:r>
          </a:p>
          <a:p>
            <a:endParaRPr lang="pt-BR" dirty="0"/>
          </a:p>
          <a:p>
            <a:endParaRPr lang="en-US" b="1" dirty="0"/>
          </a:p>
          <a:p>
            <a:r>
              <a:rPr lang="en-US" b="1" dirty="0"/>
              <a:t>📊 Figures and Visuals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Use </a:t>
            </a:r>
            <a:r>
              <a:rPr lang="en-US" sz="5000" b="1" dirty="0"/>
              <a:t>high-resolution images</a:t>
            </a:r>
            <a:r>
              <a:rPr lang="en-US" sz="5000" dirty="0"/>
              <a:t> and </a:t>
            </a:r>
            <a:r>
              <a:rPr lang="en-US" sz="5000" b="1" dirty="0"/>
              <a:t>vector graphics</a:t>
            </a:r>
            <a:r>
              <a:rPr lang="en-US" sz="50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Every figure/table must have: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5000" dirty="0"/>
              <a:t>A </a:t>
            </a:r>
            <a:r>
              <a:rPr lang="en-US" sz="5000" b="1" dirty="0"/>
              <a:t>clear caption</a:t>
            </a:r>
            <a:endParaRPr lang="en-US" sz="5000"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5000" dirty="0"/>
              <a:t>Proper </a:t>
            </a:r>
            <a:r>
              <a:rPr lang="en-US" sz="5000" b="1" dirty="0"/>
              <a:t>labels</a:t>
            </a:r>
            <a:r>
              <a:rPr lang="en-US" sz="5000" dirty="0"/>
              <a:t> and </a:t>
            </a:r>
            <a:r>
              <a:rPr lang="en-US" sz="5000" b="1" dirty="0"/>
              <a:t>units</a:t>
            </a:r>
            <a:endParaRPr lang="en-US" sz="5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Visuals should </a:t>
            </a:r>
            <a:r>
              <a:rPr lang="en-US" sz="5000" b="1" dirty="0"/>
              <a:t>support</a:t>
            </a:r>
            <a:r>
              <a:rPr lang="en-US" sz="5000" dirty="0"/>
              <a:t> your key message, not just decorate.</a:t>
            </a:r>
          </a:p>
          <a:p>
            <a:pPr marL="685800" indent="-685800">
              <a:buFontTx/>
              <a:buChar char="-"/>
            </a:pPr>
            <a:endParaRPr lang="pt-BR" sz="5000" dirty="0"/>
          </a:p>
          <a:p>
            <a:r>
              <a:rPr lang="en-US" b="1" dirty="0"/>
              <a:t>📝 Content and Language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 </a:t>
            </a:r>
            <a:r>
              <a:rPr lang="en-US" b="1" dirty="0"/>
              <a:t>concise</a:t>
            </a:r>
            <a:r>
              <a:rPr lang="en-US" dirty="0"/>
              <a:t>, </a:t>
            </a:r>
            <a:r>
              <a:rPr lang="en-US" b="1" dirty="0"/>
              <a:t>active</a:t>
            </a:r>
            <a:r>
              <a:rPr lang="en-US" dirty="0"/>
              <a:t>, and </a:t>
            </a:r>
            <a:r>
              <a:rPr lang="en-US" b="1" dirty="0"/>
              <a:t>precise</a:t>
            </a:r>
            <a:r>
              <a:rPr lang="en-US" dirty="0"/>
              <a:t> language.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Avoid long paragraphs – use </a:t>
            </a:r>
            <a:r>
              <a:rPr lang="en-US" b="1" dirty="0"/>
              <a:t>bullet points</a:t>
            </a:r>
            <a:r>
              <a:rPr lang="en-US" dirty="0"/>
              <a:t> or short blocks of text.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Minimize jargon; explain terms if needed.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Highlight key findings and their relevance.</a:t>
            </a:r>
          </a:p>
          <a:p>
            <a:pPr marL="685800" indent="-685800">
              <a:buFontTx/>
              <a:buChar char="-"/>
            </a:pPr>
            <a:endParaRPr lang="pt-BR" dirty="0"/>
          </a:p>
          <a:p>
            <a:endParaRPr lang="de-DE" dirty="0"/>
          </a:p>
        </p:txBody>
      </p:sp>
      <p:sp>
        <p:nvSpPr>
          <p:cNvPr id="14" name="5 Weiterer Inhalt">
            <a:extLst>
              <a:ext uri="{FF2B5EF4-FFF2-40B4-BE49-F238E27FC236}">
                <a16:creationId xmlns:a16="http://schemas.microsoft.com/office/drawing/2014/main" id="{655EB057-FFC3-4E46-87E0-8275E8A26E43}"/>
              </a:ext>
            </a:extLst>
          </p:cNvPr>
          <p:cNvSpPr txBox="1">
            <a:spLocks/>
          </p:cNvSpPr>
          <p:nvPr/>
        </p:nvSpPr>
        <p:spPr>
          <a:xfrm>
            <a:off x="7783508" y="26832004"/>
            <a:ext cx="21459615" cy="20631807"/>
          </a:xfrm>
          <a:prstGeom prst="rect">
            <a:avLst/>
          </a:prstGeom>
        </p:spPr>
        <p:txBody>
          <a:bodyPr lIns="0" tIns="0" rIns="0" bIns="0"/>
          <a:lstStyle>
            <a:lvl1pPr marL="687005" marR="0" indent="-687005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-"/>
              <a:tabLst/>
              <a:defRPr sz="5010" b="0" kern="1200" spc="284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7103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739" indent="-779638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93844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50948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990288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533982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077664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21347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itchFamily="2" charset="2"/>
              <a:buNone/>
              <a:defRPr/>
            </a:pPr>
            <a:r>
              <a:rPr lang="de-DE" b="1">
                <a:solidFill>
                  <a:schemeClr val="accent4"/>
                </a:solidFill>
              </a:rPr>
              <a:t>Subheadline</a:t>
            </a:r>
          </a:p>
          <a:p>
            <a:r>
              <a:rPr lang="en-US"/>
              <a:t>Use a logical, easy-to-follow layout, typically in columns:</a:t>
            </a:r>
          </a:p>
          <a:p>
            <a:pPr>
              <a:buFont typeface="+mj-lt"/>
              <a:buAutoNum type="arabicPeriod"/>
            </a:pPr>
            <a:r>
              <a:rPr lang="en-US" b="1"/>
              <a:t>Title</a:t>
            </a:r>
            <a:endParaRPr lang="en-US"/>
          </a:p>
          <a:p>
            <a:pPr>
              <a:buFont typeface="+mj-lt"/>
              <a:buAutoNum type="arabicPeriod"/>
            </a:pPr>
            <a:r>
              <a:rPr lang="en-US" b="1"/>
              <a:t>Authors and Affiliations</a:t>
            </a:r>
            <a:endParaRPr lang="en-US"/>
          </a:p>
          <a:p>
            <a:pPr>
              <a:buFont typeface="+mj-lt"/>
              <a:buAutoNum type="arabicPeriod"/>
            </a:pPr>
            <a:r>
              <a:rPr lang="en-US" b="1"/>
              <a:t>Introduction / Background</a:t>
            </a:r>
            <a:endParaRPr lang="en-US"/>
          </a:p>
          <a:p>
            <a:pPr>
              <a:buFont typeface="+mj-lt"/>
              <a:buAutoNum type="arabicPeriod"/>
            </a:pPr>
            <a:r>
              <a:rPr lang="en-US" b="1"/>
              <a:t>Objectives / Research Question</a:t>
            </a:r>
            <a:endParaRPr lang="en-US"/>
          </a:p>
          <a:p>
            <a:pPr>
              <a:buFont typeface="+mj-lt"/>
              <a:buAutoNum type="arabicPeriod"/>
            </a:pPr>
            <a:r>
              <a:rPr lang="en-US" b="1"/>
              <a:t>Methods</a:t>
            </a:r>
            <a:endParaRPr lang="en-US"/>
          </a:p>
          <a:p>
            <a:pPr>
              <a:buFont typeface="+mj-lt"/>
              <a:buAutoNum type="arabicPeriod"/>
            </a:pPr>
            <a:r>
              <a:rPr lang="en-US" b="1"/>
              <a:t>Results</a:t>
            </a:r>
            <a:endParaRPr lang="en-US"/>
          </a:p>
          <a:p>
            <a:pPr>
              <a:buFont typeface="+mj-lt"/>
              <a:buAutoNum type="arabicPeriod"/>
            </a:pPr>
            <a:r>
              <a:rPr lang="en-US" b="1"/>
              <a:t>Discussion / Interpretation</a:t>
            </a:r>
            <a:endParaRPr lang="en-US"/>
          </a:p>
          <a:p>
            <a:pPr>
              <a:buFont typeface="+mj-lt"/>
              <a:buAutoNum type="arabicPeriod"/>
            </a:pPr>
            <a:r>
              <a:rPr lang="en-US" b="1"/>
              <a:t>Conclusion</a:t>
            </a:r>
            <a:endParaRPr lang="en-US"/>
          </a:p>
          <a:p>
            <a:pPr>
              <a:buFont typeface="+mj-lt"/>
              <a:buAutoNum type="arabicPeriod"/>
            </a:pPr>
            <a:r>
              <a:rPr lang="en-US" b="1"/>
              <a:t>References</a:t>
            </a:r>
            <a:r>
              <a:rPr lang="en-US"/>
              <a:t> (brief)</a:t>
            </a:r>
          </a:p>
          <a:p>
            <a:pPr>
              <a:buFont typeface="+mj-lt"/>
              <a:buAutoNum type="arabicPeriod"/>
            </a:pPr>
            <a:r>
              <a:rPr lang="en-US" b="1"/>
              <a:t>Acknowledgments</a:t>
            </a:r>
            <a:endParaRPr lang="en-US"/>
          </a:p>
          <a:p>
            <a:pPr>
              <a:buFont typeface="+mj-lt"/>
              <a:buAutoNum type="arabicPeriod"/>
            </a:pPr>
            <a:r>
              <a:rPr lang="en-US" b="1"/>
              <a:t>Contact Information / QR code</a:t>
            </a:r>
            <a:endParaRPr lang="en-US" dirty="0"/>
          </a:p>
        </p:txBody>
      </p:sp>
      <p:sp>
        <p:nvSpPr>
          <p:cNvPr id="15" name="Logo 2" descr="Platzhalter Logo 2">
            <a:extLst>
              <a:ext uri="{FF2B5EF4-FFF2-40B4-BE49-F238E27FC236}">
                <a16:creationId xmlns:a16="http://schemas.microsoft.com/office/drawing/2014/main" id="{C4D89FFF-4F1D-40FD-9D08-FF58B2DDB6E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2421094" y="39293173"/>
            <a:ext cx="6822032" cy="2234887"/>
          </a:xfrm>
        </p:spPr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710AA093-DC79-4AC9-A301-C267B9B0B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4176" y="912382"/>
            <a:ext cx="10309124" cy="2163402"/>
          </a:xfrm>
          <a:prstGeom prst="rect">
            <a:avLst/>
          </a:prstGeom>
        </p:spPr>
      </p:pic>
      <p:sp>
        <p:nvSpPr>
          <p:cNvPr id="17" name="Rectangle 1">
            <a:extLst>
              <a:ext uri="{FF2B5EF4-FFF2-40B4-BE49-F238E27FC236}">
                <a16:creationId xmlns:a16="http://schemas.microsoft.com/office/drawing/2014/main" id="{901BD8DA-53B6-492E-837E-A36089E9D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4927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high-resolution images</a:t>
            </a: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vector graphics</a:t>
            </a: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 figure/table must have: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clear caption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Proper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labels</a:t>
            </a: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units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Visuals should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</a:t>
            </a: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your key message, not just decorate.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3E03C5E7-C098-4EB9-B72F-22E1BC60E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304927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Title is short and descriptive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805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CF00207-65C2-4BC7-8969-87F22F0AC5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68778" y="16766521"/>
            <a:ext cx="20546324" cy="2063180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7DA3A736-4D49-4318-B4DD-69EF9E6AE35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2 Fachbereichsbezeichnung">
            <a:extLst>
              <a:ext uri="{FF2B5EF4-FFF2-40B4-BE49-F238E27FC236}">
                <a16:creationId xmlns:a16="http://schemas.microsoft.com/office/drawing/2014/main" id="{63B352B9-086D-4AB9-BFFD-37046EB1D1FD}"/>
              </a:ext>
            </a:extLst>
          </p:cNvPr>
          <p:cNvSpPr txBox="1">
            <a:spLocks/>
          </p:cNvSpPr>
          <p:nvPr/>
        </p:nvSpPr>
        <p:spPr>
          <a:xfrm>
            <a:off x="20373747" y="3507144"/>
            <a:ext cx="8940073" cy="1816609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5087374" rtl="0" eaLnBrk="1" latinLnBrk="0" hangingPunct="1">
              <a:lnSpc>
                <a:spcPts val="3973"/>
              </a:lnSpc>
              <a:spcBef>
                <a:spcPts val="0"/>
              </a:spcBef>
              <a:buFont typeface="Wingdings 3" panose="05040102010807070707" pitchFamily="18" charset="2"/>
              <a:buNone/>
              <a:defRPr sz="3124" kern="1200" spc="142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57103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739" indent="-779638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93844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50948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990288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533982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077664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21347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Logos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institution</a:t>
            </a:r>
            <a:endParaRPr lang="de-DE" dirty="0"/>
          </a:p>
        </p:txBody>
      </p:sp>
      <p:sp>
        <p:nvSpPr>
          <p:cNvPr id="13" name="3 Headline">
            <a:extLst>
              <a:ext uri="{FF2B5EF4-FFF2-40B4-BE49-F238E27FC236}">
                <a16:creationId xmlns:a16="http://schemas.microsoft.com/office/drawing/2014/main" id="{1B8A1B1C-E451-4D85-9668-40748DCBD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447" y="7451865"/>
            <a:ext cx="28398373" cy="3888431"/>
          </a:xfrm>
        </p:spPr>
        <p:txBody>
          <a:bodyPr/>
          <a:lstStyle/>
          <a:p>
            <a:r>
              <a:rPr lang="de-DE" dirty="0"/>
              <a:t>Title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Poster</a:t>
            </a:r>
          </a:p>
        </p:txBody>
      </p:sp>
      <p:sp>
        <p:nvSpPr>
          <p:cNvPr id="14" name="4 Haupterläuterung">
            <a:extLst>
              <a:ext uri="{FF2B5EF4-FFF2-40B4-BE49-F238E27FC236}">
                <a16:creationId xmlns:a16="http://schemas.microsoft.com/office/drawing/2014/main" id="{664925DD-932D-47E3-BADA-94A906CFF276}"/>
              </a:ext>
            </a:extLst>
          </p:cNvPr>
          <p:cNvSpPr txBox="1">
            <a:spLocks/>
          </p:cNvSpPr>
          <p:nvPr/>
        </p:nvSpPr>
        <p:spPr>
          <a:xfrm>
            <a:off x="1249577" y="9538875"/>
            <a:ext cx="27993545" cy="387712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 lang="de-DE" sz="5010" kern="1200" spc="162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7103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739" indent="-779638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93844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50948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990288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533982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077664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21347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Please use the English Language, print: A0 (841 x 1189 mm)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Short and descriptive Title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Clear flow from section to section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All figures are labeled and readable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Grammar and spelling checked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Poster saved as high-quality PDF </a:t>
            </a:r>
          </a:p>
          <a:p>
            <a:endParaRPr lang="en-US" dirty="0"/>
          </a:p>
          <a:p>
            <a:endParaRPr lang="en-US" b="1" dirty="0"/>
          </a:p>
          <a:p>
            <a:r>
              <a:rPr lang="en-US" b="1" dirty="0"/>
              <a:t>📊 Figures and Visuals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Use </a:t>
            </a:r>
            <a:r>
              <a:rPr lang="en-US" sz="5000" b="1" dirty="0"/>
              <a:t>high-resolution images</a:t>
            </a:r>
            <a:r>
              <a:rPr lang="en-US" sz="5000" dirty="0"/>
              <a:t> and </a:t>
            </a:r>
            <a:r>
              <a:rPr lang="en-US" sz="5000" b="1" dirty="0"/>
              <a:t>vector graphics</a:t>
            </a:r>
            <a:r>
              <a:rPr lang="en-US" sz="50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Every figure/table must have: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5000" dirty="0"/>
              <a:t>A </a:t>
            </a:r>
            <a:r>
              <a:rPr lang="en-US" sz="5000" b="1" dirty="0"/>
              <a:t>clear caption</a:t>
            </a:r>
            <a:endParaRPr lang="en-US" sz="5000"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5000" dirty="0"/>
              <a:t>Proper </a:t>
            </a:r>
            <a:r>
              <a:rPr lang="en-US" sz="5000" b="1" dirty="0"/>
              <a:t>labels</a:t>
            </a:r>
            <a:r>
              <a:rPr lang="en-US" sz="5000" dirty="0"/>
              <a:t> and </a:t>
            </a:r>
            <a:r>
              <a:rPr lang="en-US" sz="5000" b="1" dirty="0"/>
              <a:t>units</a:t>
            </a:r>
            <a:endParaRPr lang="en-US" sz="5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Visuals should </a:t>
            </a:r>
            <a:r>
              <a:rPr lang="en-US" sz="5000" b="1" dirty="0"/>
              <a:t>support</a:t>
            </a:r>
            <a:r>
              <a:rPr lang="en-US" sz="5000" dirty="0"/>
              <a:t> your key message, not just decorate.</a:t>
            </a:r>
          </a:p>
          <a:p>
            <a:pPr marL="685800" indent="-685800">
              <a:buFontTx/>
              <a:buChar char="-"/>
            </a:pPr>
            <a:endParaRPr lang="en-US" sz="5000" dirty="0"/>
          </a:p>
          <a:p>
            <a:r>
              <a:rPr lang="en-US" b="1" dirty="0"/>
              <a:t>📝 Content and Language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 </a:t>
            </a:r>
            <a:r>
              <a:rPr lang="en-US" b="1" dirty="0"/>
              <a:t>concise</a:t>
            </a:r>
            <a:r>
              <a:rPr lang="en-US" dirty="0"/>
              <a:t>, </a:t>
            </a:r>
            <a:r>
              <a:rPr lang="en-US" b="1" dirty="0"/>
              <a:t>active</a:t>
            </a:r>
            <a:r>
              <a:rPr lang="en-US" dirty="0"/>
              <a:t>, and </a:t>
            </a:r>
            <a:r>
              <a:rPr lang="en-US" b="1" dirty="0"/>
              <a:t>precise</a:t>
            </a:r>
            <a:r>
              <a:rPr lang="en-US" dirty="0"/>
              <a:t> language.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Avoid long paragraphs – use </a:t>
            </a:r>
            <a:r>
              <a:rPr lang="en-US" b="1" dirty="0"/>
              <a:t>bullet points</a:t>
            </a:r>
            <a:r>
              <a:rPr lang="en-US" dirty="0"/>
              <a:t> or short blocks of text.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Minimize jargon; explain terms if needed.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Highlight key findings and their relevance.</a:t>
            </a:r>
          </a:p>
          <a:p>
            <a:pPr marL="685800" indent="-685800">
              <a:buFontTx/>
              <a:buChar char="-"/>
            </a:pPr>
            <a:endParaRPr lang="en-US" dirty="0"/>
          </a:p>
          <a:p>
            <a:endParaRPr lang="en-US" dirty="0"/>
          </a:p>
        </p:txBody>
      </p:sp>
      <p:sp>
        <p:nvSpPr>
          <p:cNvPr id="15" name="5 Weiterer Inhalt">
            <a:extLst>
              <a:ext uri="{FF2B5EF4-FFF2-40B4-BE49-F238E27FC236}">
                <a16:creationId xmlns:a16="http://schemas.microsoft.com/office/drawing/2014/main" id="{6A1BFB61-C492-4D9B-83C8-FA67779C06C8}"/>
              </a:ext>
            </a:extLst>
          </p:cNvPr>
          <p:cNvSpPr txBox="1">
            <a:spLocks/>
          </p:cNvSpPr>
          <p:nvPr/>
        </p:nvSpPr>
        <p:spPr>
          <a:xfrm>
            <a:off x="1249578" y="26832004"/>
            <a:ext cx="27993546" cy="20631807"/>
          </a:xfrm>
          <a:prstGeom prst="rect">
            <a:avLst/>
          </a:prstGeom>
        </p:spPr>
        <p:txBody>
          <a:bodyPr lIns="0" tIns="0" rIns="0" bIns="0"/>
          <a:lstStyle>
            <a:lvl1pPr marL="687005" marR="0" indent="-687005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-"/>
              <a:tabLst/>
              <a:defRPr sz="5010" b="0" i="0" kern="1200" spc="284" baseline="0">
                <a:solidFill>
                  <a:schemeClr val="tx1"/>
                </a:solidFill>
                <a:latin typeface="+mn-lt"/>
                <a:ea typeface="Sharp Sans Medium" pitchFamily="2" charset="77"/>
                <a:cs typeface="Sharp Sans Medium" pitchFamily="2" charset="77"/>
              </a:defRPr>
            </a:lvl1pPr>
            <a:lvl2pPr marL="757103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739" indent="-779638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93844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50948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990288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533982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077664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21347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itchFamily="2" charset="2"/>
              <a:buNone/>
              <a:defRPr/>
            </a:pPr>
            <a:r>
              <a:rPr lang="de-DE" b="1" dirty="0">
                <a:solidFill>
                  <a:schemeClr val="accent4"/>
                </a:solidFill>
              </a:rPr>
              <a:t>Subheadline</a:t>
            </a:r>
          </a:p>
          <a:p>
            <a:r>
              <a:rPr lang="en-US" dirty="0"/>
              <a:t>Use a logical, easy-to-follow layout, typically in columns: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Title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Authors and Affiliations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Introduction / Background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Objectives / Research Question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Methods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Results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Discussion / Interpretation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Conclusion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References</a:t>
            </a:r>
            <a:r>
              <a:rPr lang="en-US" dirty="0"/>
              <a:t> (brief)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Acknowledgments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Contact Information / QR code</a:t>
            </a:r>
            <a:endParaRPr lang="en-US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8A68835F-5ADD-4470-BB2E-AF3398FC5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4176" y="912382"/>
            <a:ext cx="10309124" cy="2163402"/>
          </a:xfrm>
          <a:prstGeom prst="rect">
            <a:avLst/>
          </a:prstGeom>
        </p:spPr>
      </p:pic>
      <p:sp>
        <p:nvSpPr>
          <p:cNvPr id="17" name="Rectangle 1">
            <a:extLst>
              <a:ext uri="{FF2B5EF4-FFF2-40B4-BE49-F238E27FC236}">
                <a16:creationId xmlns:a16="http://schemas.microsoft.com/office/drawing/2014/main" id="{3E6C0E2B-6E30-4D32-961D-81229380C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4927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high-resolution images</a:t>
            </a: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vector graphics</a:t>
            </a: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 figure/table must have: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clear caption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Proper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labels</a:t>
            </a: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units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Visuals should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</a:t>
            </a: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your key message, not just decorate.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79CE4DF0-D6DA-49E2-955C-C671A1963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304927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Title is short and descriptive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56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2 Fachbereichsbezeichnung">
            <a:extLst>
              <a:ext uri="{FF2B5EF4-FFF2-40B4-BE49-F238E27FC236}">
                <a16:creationId xmlns:a16="http://schemas.microsoft.com/office/drawing/2014/main" id="{5809ABB7-CA5D-436D-A9FD-A95502610501}"/>
              </a:ext>
            </a:extLst>
          </p:cNvPr>
          <p:cNvSpPr txBox="1">
            <a:spLocks/>
          </p:cNvSpPr>
          <p:nvPr/>
        </p:nvSpPr>
        <p:spPr>
          <a:xfrm>
            <a:off x="20373747" y="3507144"/>
            <a:ext cx="8940073" cy="1816609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5087374" rtl="0" eaLnBrk="1" latinLnBrk="0" hangingPunct="1">
              <a:lnSpc>
                <a:spcPts val="3973"/>
              </a:lnSpc>
              <a:spcBef>
                <a:spcPts val="0"/>
              </a:spcBef>
              <a:buFont typeface="Wingdings 3" panose="05040102010807070707" pitchFamily="18" charset="2"/>
              <a:buNone/>
              <a:defRPr sz="3124" kern="1200" spc="142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57103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739" indent="-779638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93844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50948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990288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533982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077664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21347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Logos of your institution</a:t>
            </a:r>
            <a:endParaRPr lang="de-DE" dirty="0"/>
          </a:p>
        </p:txBody>
      </p:sp>
      <p:sp>
        <p:nvSpPr>
          <p:cNvPr id="14" name="3 Headline">
            <a:extLst>
              <a:ext uri="{FF2B5EF4-FFF2-40B4-BE49-F238E27FC236}">
                <a16:creationId xmlns:a16="http://schemas.microsoft.com/office/drawing/2014/main" id="{F301B7AC-839C-44D9-99D7-62DBB7A65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2862" y="7324259"/>
            <a:ext cx="27390261" cy="3888431"/>
          </a:xfrm>
        </p:spPr>
        <p:txBody>
          <a:bodyPr/>
          <a:lstStyle/>
          <a:p>
            <a:r>
              <a:rPr lang="de-DE" dirty="0"/>
              <a:t>Title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Poster</a:t>
            </a:r>
          </a:p>
        </p:txBody>
      </p:sp>
      <p:sp>
        <p:nvSpPr>
          <p:cNvPr id="15" name="4 Haupterläuterung">
            <a:extLst>
              <a:ext uri="{FF2B5EF4-FFF2-40B4-BE49-F238E27FC236}">
                <a16:creationId xmlns:a16="http://schemas.microsoft.com/office/drawing/2014/main" id="{B63F86B0-FE6A-48B6-9937-86B2D1E81505}"/>
              </a:ext>
            </a:extLst>
          </p:cNvPr>
          <p:cNvSpPr txBox="1">
            <a:spLocks/>
          </p:cNvSpPr>
          <p:nvPr/>
        </p:nvSpPr>
        <p:spPr>
          <a:xfrm>
            <a:off x="1852863" y="9538875"/>
            <a:ext cx="27390260" cy="387712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tabLst/>
              <a:defRPr lang="de-DE" sz="5010" kern="1200" spc="162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7103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739" indent="-779638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93844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50948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990288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533982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077664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21347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Please use the English Language, print: A0 (841 x 1189 mm)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Short and descriptive Title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Clear flow from section to section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All figures are labeled and readable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Grammar and spelling checked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Poster saved as high-quality PDF </a:t>
            </a:r>
          </a:p>
          <a:p>
            <a:endParaRPr lang="en-US" dirty="0"/>
          </a:p>
          <a:p>
            <a:endParaRPr lang="en-US" b="1" dirty="0"/>
          </a:p>
          <a:p>
            <a:r>
              <a:rPr lang="en-US" b="1" dirty="0"/>
              <a:t>📊 Figures and Visuals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Use </a:t>
            </a:r>
            <a:r>
              <a:rPr lang="en-US" sz="5000" b="1" dirty="0"/>
              <a:t>high-resolution images</a:t>
            </a:r>
            <a:r>
              <a:rPr lang="en-US" sz="5000" dirty="0"/>
              <a:t> and </a:t>
            </a:r>
            <a:r>
              <a:rPr lang="en-US" sz="5000" b="1" dirty="0"/>
              <a:t>vector graphics</a:t>
            </a:r>
            <a:r>
              <a:rPr lang="en-US" sz="50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Every figure/table must have: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5000" dirty="0"/>
              <a:t>A </a:t>
            </a:r>
            <a:r>
              <a:rPr lang="en-US" sz="5000" b="1" dirty="0"/>
              <a:t>clear caption</a:t>
            </a:r>
            <a:endParaRPr lang="en-US" sz="5000"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5000" dirty="0"/>
              <a:t>Proper </a:t>
            </a:r>
            <a:r>
              <a:rPr lang="en-US" sz="5000" b="1" dirty="0"/>
              <a:t>labels</a:t>
            </a:r>
            <a:r>
              <a:rPr lang="en-US" sz="5000" dirty="0"/>
              <a:t> and </a:t>
            </a:r>
            <a:r>
              <a:rPr lang="en-US" sz="5000" b="1" dirty="0"/>
              <a:t>units</a:t>
            </a:r>
            <a:endParaRPr lang="en-US" sz="5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Visuals should </a:t>
            </a:r>
            <a:r>
              <a:rPr lang="en-US" sz="5000" b="1" dirty="0"/>
              <a:t>support</a:t>
            </a:r>
            <a:r>
              <a:rPr lang="en-US" sz="5000" dirty="0"/>
              <a:t> your key message, not just decorate.</a:t>
            </a:r>
          </a:p>
          <a:p>
            <a:pPr marL="685800" indent="-685800">
              <a:buFontTx/>
              <a:buChar char="-"/>
            </a:pPr>
            <a:endParaRPr lang="en-US" sz="5000" dirty="0"/>
          </a:p>
          <a:p>
            <a:r>
              <a:rPr lang="en-US" b="1" dirty="0"/>
              <a:t>📝 Content and Language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 </a:t>
            </a:r>
            <a:r>
              <a:rPr lang="en-US" b="1" dirty="0"/>
              <a:t>concise</a:t>
            </a:r>
            <a:r>
              <a:rPr lang="en-US" dirty="0"/>
              <a:t>, </a:t>
            </a:r>
            <a:r>
              <a:rPr lang="en-US" b="1" dirty="0"/>
              <a:t>active</a:t>
            </a:r>
            <a:r>
              <a:rPr lang="en-US" dirty="0"/>
              <a:t>, and </a:t>
            </a:r>
            <a:r>
              <a:rPr lang="en-US" b="1" dirty="0"/>
              <a:t>precise</a:t>
            </a:r>
            <a:r>
              <a:rPr lang="en-US" dirty="0"/>
              <a:t> language.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Avoid long paragraphs – use </a:t>
            </a:r>
            <a:r>
              <a:rPr lang="en-US" b="1" dirty="0"/>
              <a:t>bullet points</a:t>
            </a:r>
            <a:r>
              <a:rPr lang="en-US" dirty="0"/>
              <a:t> or short blocks of text.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Minimize jargon; explain terms if needed.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Highlight key findings and their relevance.</a:t>
            </a:r>
          </a:p>
          <a:p>
            <a:pPr marL="685800" indent="-685800">
              <a:buFontTx/>
              <a:buChar char="-"/>
            </a:pPr>
            <a:endParaRPr lang="en-US" dirty="0"/>
          </a:p>
          <a:p>
            <a:endParaRPr lang="en-US" dirty="0"/>
          </a:p>
        </p:txBody>
      </p:sp>
      <p:sp>
        <p:nvSpPr>
          <p:cNvPr id="16" name="5 Weiterer Inhalt">
            <a:extLst>
              <a:ext uri="{FF2B5EF4-FFF2-40B4-BE49-F238E27FC236}">
                <a16:creationId xmlns:a16="http://schemas.microsoft.com/office/drawing/2014/main" id="{E0A1D86B-9D1A-4A29-8216-6D3622057525}"/>
              </a:ext>
            </a:extLst>
          </p:cNvPr>
          <p:cNvSpPr txBox="1">
            <a:spLocks/>
          </p:cNvSpPr>
          <p:nvPr/>
        </p:nvSpPr>
        <p:spPr>
          <a:xfrm>
            <a:off x="1852862" y="26832004"/>
            <a:ext cx="27390261" cy="20631807"/>
          </a:xfrm>
          <a:prstGeom prst="rect">
            <a:avLst/>
          </a:prstGeom>
        </p:spPr>
        <p:txBody>
          <a:bodyPr lIns="0" tIns="0" rIns="0" bIns="0"/>
          <a:lstStyle>
            <a:lvl1pPr marL="687005" marR="0" indent="-687005" algn="l" defTabSz="5087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-"/>
              <a:tabLst/>
              <a:defRPr sz="5010" b="0" i="0" kern="1200" spc="284" baseline="0">
                <a:solidFill>
                  <a:schemeClr val="tx1"/>
                </a:solidFill>
                <a:latin typeface="+mn-lt"/>
                <a:ea typeface="Sharp Sans Medium" pitchFamily="2" charset="77"/>
                <a:cs typeface="Sharp Sans Medium" pitchFamily="2" charset="77"/>
              </a:defRPr>
            </a:lvl1pPr>
            <a:lvl2pPr marL="757103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739" indent="-779638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93844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50948" indent="-757103" algn="l" defTabSz="5087374" rtl="0" eaLnBrk="1" latinLnBrk="0" hangingPunct="1">
              <a:lnSpc>
                <a:spcPts val="9651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6814" kern="1200" spc="162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990288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533982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077664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21347" indent="-1271845" algn="l" defTabSz="5087374" rtl="0" eaLnBrk="1" latinLnBrk="0" hangingPunct="1">
              <a:lnSpc>
                <a:spcPct val="90000"/>
              </a:lnSpc>
              <a:spcBef>
                <a:spcPts val="2782"/>
              </a:spcBef>
              <a:buFont typeface="Arial" panose="020B0604020202020204" pitchFamily="34" charset="0"/>
              <a:buChar char="•"/>
              <a:defRPr sz="100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itchFamily="2" charset="2"/>
              <a:buNone/>
              <a:defRPr/>
            </a:pPr>
            <a:r>
              <a:rPr lang="de-DE" b="1" dirty="0">
                <a:solidFill>
                  <a:schemeClr val="accent4"/>
                </a:solidFill>
              </a:rPr>
              <a:t>Subheadline</a:t>
            </a:r>
          </a:p>
          <a:p>
            <a:r>
              <a:rPr lang="en-US" dirty="0"/>
              <a:t>Use a logical, easy-to-follow layout, typically in columns: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Title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Authors and Affiliations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Introduction / Background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Objectives / Research Question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Methods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Results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Discussion / Interpretation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Conclusion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References</a:t>
            </a:r>
            <a:r>
              <a:rPr lang="en-US" dirty="0"/>
              <a:t> (brief)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Acknowledgments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Contact Information / QR code</a:t>
            </a:r>
            <a:endParaRPr lang="en-US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F08F0A45-3233-4CAE-84CF-33D646171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4176" y="912382"/>
            <a:ext cx="10309124" cy="2163402"/>
          </a:xfrm>
          <a:prstGeom prst="rect">
            <a:avLst/>
          </a:prstGeom>
        </p:spPr>
      </p:pic>
      <p:sp>
        <p:nvSpPr>
          <p:cNvPr id="18" name="Rectangle 1">
            <a:extLst>
              <a:ext uri="{FF2B5EF4-FFF2-40B4-BE49-F238E27FC236}">
                <a16:creationId xmlns:a16="http://schemas.microsoft.com/office/drawing/2014/main" id="{C9FA4FB9-D876-40B1-9679-8A4567FFB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4927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high-resolution images</a:t>
            </a: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vector graphics</a:t>
            </a: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 figure/table must have: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clear caption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Proper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labels</a:t>
            </a: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units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Visuals should </a:t>
            </a:r>
            <a:r>
              <a:rPr kumimoji="0" lang="de-DE" altLang="de-DE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</a:t>
            </a: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your key message, not just decorate.</a:t>
            </a: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2FC22CF4-B427-4406-8174-DB88B4DE2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304927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Title is short and descriptive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817875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ät Bremen">
  <a:themeElements>
    <a:clrScheme name="Benutzerdefiniert 105">
      <a:dk1>
        <a:sysClr val="windowText" lastClr="000000"/>
      </a:dk1>
      <a:lt1>
        <a:sysClr val="window" lastClr="FFFFFF"/>
      </a:lt1>
      <a:dk2>
        <a:srgbClr val="7F7F7F"/>
      </a:dk2>
      <a:lt2>
        <a:srgbClr val="D8D8D8"/>
      </a:lt2>
      <a:accent1>
        <a:srgbClr val="872746"/>
      </a:accent1>
      <a:accent2>
        <a:srgbClr val="D51130"/>
      </a:accent2>
      <a:accent3>
        <a:srgbClr val="DE9BA7"/>
      </a:accent3>
      <a:accent4>
        <a:srgbClr val="1C356B"/>
      </a:accent4>
      <a:accent5>
        <a:srgbClr val="0D68B0"/>
      </a:accent5>
      <a:accent6>
        <a:srgbClr val="95B3DF"/>
      </a:accent6>
      <a:hlink>
        <a:srgbClr val="000000"/>
      </a:hlink>
      <a:folHlink>
        <a:srgbClr val="000000"/>
      </a:folHlink>
    </a:clrScheme>
    <a:fontScheme name="Benutzerdefiniert 80">
      <a:majorFont>
        <a:latin typeface="Sharp Sans Semibold"/>
        <a:ea typeface=""/>
        <a:cs typeface=""/>
      </a:majorFont>
      <a:minorFont>
        <a:latin typeface="Sharp Sans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HB_Poster_2021_Template_DIN_A1.potx" id="{59B0AB1D-7541-43E3-BD87-149FF8F5D849}" vid="{F34C30C2-7C79-4623-B695-ABC347388A17}"/>
    </a:ext>
  </a:extLst>
</a:theme>
</file>

<file path=ppt/theme/theme2.xml><?xml version="1.0" encoding="utf-8"?>
<a:theme xmlns:a="http://schemas.openxmlformats.org/drawingml/2006/main" name="Office">
  <a:themeElements>
    <a:clrScheme name="Benutzerdefiniert 105">
      <a:dk1>
        <a:sysClr val="windowText" lastClr="000000"/>
      </a:dk1>
      <a:lt1>
        <a:sysClr val="window" lastClr="FFFFFF"/>
      </a:lt1>
      <a:dk2>
        <a:srgbClr val="7F7F7F"/>
      </a:dk2>
      <a:lt2>
        <a:srgbClr val="D8D8D8"/>
      </a:lt2>
      <a:accent1>
        <a:srgbClr val="872746"/>
      </a:accent1>
      <a:accent2>
        <a:srgbClr val="D51130"/>
      </a:accent2>
      <a:accent3>
        <a:srgbClr val="DE9BA7"/>
      </a:accent3>
      <a:accent4>
        <a:srgbClr val="1C356B"/>
      </a:accent4>
      <a:accent5>
        <a:srgbClr val="0D68B0"/>
      </a:accent5>
      <a:accent6>
        <a:srgbClr val="95B3DF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Benutzerdefiniert 105">
      <a:dk1>
        <a:sysClr val="windowText" lastClr="000000"/>
      </a:dk1>
      <a:lt1>
        <a:sysClr val="window" lastClr="FFFFFF"/>
      </a:lt1>
      <a:dk2>
        <a:srgbClr val="7F7F7F"/>
      </a:dk2>
      <a:lt2>
        <a:srgbClr val="D8D8D8"/>
      </a:lt2>
      <a:accent1>
        <a:srgbClr val="872746"/>
      </a:accent1>
      <a:accent2>
        <a:srgbClr val="D51130"/>
      </a:accent2>
      <a:accent3>
        <a:srgbClr val="DE9BA7"/>
      </a:accent3>
      <a:accent4>
        <a:srgbClr val="1C356B"/>
      </a:accent4>
      <a:accent5>
        <a:srgbClr val="0D68B0"/>
      </a:accent5>
      <a:accent6>
        <a:srgbClr val="95B3DF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Universität Bremen</Template>
  <TotalTime>0</TotalTime>
  <Words>804</Words>
  <Application>Microsoft Office PowerPoint</Application>
  <PresentationFormat>Benutzerdefiniert</PresentationFormat>
  <Paragraphs>164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1" baseType="lpstr">
      <vt:lpstr>Arial</vt:lpstr>
      <vt:lpstr>Sharp Sans</vt:lpstr>
      <vt:lpstr>Sharp Sans Medium</vt:lpstr>
      <vt:lpstr>Sharp Sans Semibold</vt:lpstr>
      <vt:lpstr>Symbol</vt:lpstr>
      <vt:lpstr>Wingdings 3</vt:lpstr>
      <vt:lpstr>Universität Bremen</vt:lpstr>
      <vt:lpstr>Title of your Poster</vt:lpstr>
      <vt:lpstr>Title of your Poster</vt:lpstr>
      <vt:lpstr>Title of your Poster</vt:lpstr>
      <vt:lpstr>Title of your Poster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Dies ist eine  Headline</dc:title>
  <dc:creator>Microsoft Office User</dc:creator>
  <cp:lastModifiedBy>Ihme, Hannah</cp:lastModifiedBy>
  <cp:revision>23</cp:revision>
  <dcterms:created xsi:type="dcterms:W3CDTF">2021-10-18T07:20:32Z</dcterms:created>
  <dcterms:modified xsi:type="dcterms:W3CDTF">2025-04-22T10:58:58Z</dcterms:modified>
</cp:coreProperties>
</file>